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9" r:id="rId4"/>
    <p:sldId id="257" r:id="rId5"/>
    <p:sldId id="258" r:id="rId6"/>
    <p:sldId id="260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87D19B-5519-4E46-AD26-1EC4A14DDFC0}">
          <p14:sldIdLst>
            <p14:sldId id="256"/>
            <p14:sldId id="263"/>
            <p14:sldId id="269"/>
            <p14:sldId id="257"/>
            <p14:sldId id="258"/>
            <p14:sldId id="260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mmer, Charles" initials="SC" lastIdx="1" clrIdx="0">
    <p:extLst>
      <p:ext uri="{19B8F6BF-5375-455C-9EA6-DF929625EA0E}">
        <p15:presenceInfo xmlns:p15="http://schemas.microsoft.com/office/powerpoint/2012/main" userId="S-1-5-21-1284139269-2359244941-116792040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3738" autoAdjust="0"/>
  </p:normalViewPr>
  <p:slideViewPr>
    <p:cSldViewPr snapToGrid="0">
      <p:cViewPr>
        <p:scale>
          <a:sx n="100" d="100"/>
          <a:sy n="100" d="100"/>
        </p:scale>
        <p:origin x="690" y="3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93A96-F4C6-4E1A-AB8F-DDD61BB9C66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18332-1DD7-40BB-A742-EC1E89A4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1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F7570-9B15-4778-B45A-7BD967C45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DDC08-A3E3-4581-95EF-CE3D35892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D3C7E-812E-4810-BD35-2A4AA0534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10/22/2019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2D7EC-33F2-4C5A-9DB0-30FC6946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F12FD-41B8-4ABA-BD87-6792F25C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3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FF080-328F-4D5A-8239-320E7408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01886-1801-4250-8BE1-8429A2F61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784DB-6309-4409-9FE9-021BC862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9DC48-3A2A-4966-8451-AE35785F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3150-2F25-4DC2-81A0-10595B68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7F840-7546-4AC1-8435-8A00D6AEC2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F0968-CF26-46F7-8763-BFBB37F73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D20E8-1F3C-4DDF-AB19-54EABDB0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B3753-24CD-4EB1-9E37-C586D67F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063BB-2058-497A-A03C-7C6D82CF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5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993FF-05F6-4ACB-98C4-5A7FF9FD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3D1AB-9FC3-444F-A203-213AB61BC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0D8A7-1DD6-440C-A5BF-EB6A7EBDF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FCB0B-06BE-493D-A17D-2E650312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3449" y="6356349"/>
            <a:ext cx="2743199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6F3CF-D869-4000-B85F-EB5FCC3F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1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2283-5253-4CC1-9EC1-A2FACD896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C1F3A-DA8B-4627-A438-077683AD3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EAD15-52C9-4488-A7DD-844298A7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F1FF5-E2EE-4605-9CCD-0759F6DF0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14F33-D7A4-4D73-9EF1-FF02890C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36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DEAC-2CAD-48C9-A5F8-4A5A19C0F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D0A60-1612-42F0-AD40-7E4E6F5CD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EEC14-643C-4534-AA16-9BDFC04B6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6172A-A8BB-4787-92C3-886FB658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EA2C0-1360-45D3-9E08-414305B2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7640F-3925-408C-ACCA-146AB9C0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2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3C7F-5E33-43FA-B0F5-457D77B4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30737-8F7E-45BC-9DE5-AD0738A54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9EF91-7E71-4622-B3D1-DC25B223D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96F56-EE84-4859-80AF-D8480EDC2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A1BF1-1E6A-4A93-90E0-09549070E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EC0B27-4CDE-47B3-90B4-11986F2D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10/22/2019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82C3F-D26B-4BA5-B0F8-3C035596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AD9E8-7F32-47EC-9577-F64739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E11A-921A-44BA-B339-3F996BA0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608BB-B1D3-413E-A90E-9FEB3732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F27626-5024-4664-A935-64EB4B76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5C72B-AEF7-4CA2-94AA-B61CC479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9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76B553-B259-45B4-BE9D-8436791D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10/22/2019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AA8D4-1F71-434A-A8F2-A9B41E3A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D0746-5028-4D95-BA45-245B6BF52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1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B184-CC3F-48D4-8365-BED812BF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9C21B-61DE-48CE-B8B2-900A0BDA4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78108-02FF-400F-974F-AEC4EF0D8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B6140-D650-4402-977D-CA38B43D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4DDD5-AF64-4789-91DF-CAFDEC25B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95D00-CD6A-4C88-96BB-A870A560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5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B2C2-983D-4D41-A3D7-701F4F9E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D568F-AFED-4951-ADB4-8E3F537F6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85925-2C3B-4C5A-B448-492AB4891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BAE56-2B00-410C-B9D8-AA9A62B2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7B17F-AFE7-4F4C-9E3E-8E02249A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F282D-ABEE-43D4-82EF-735811B3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6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B40B6C-2DD7-4837-87E4-73F64041D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4A8DB-6A5B-4A76-8B71-D7C69FFC8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1E928-FC41-4BA6-B835-720BFE602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ova Light" panose="020B0604020202020204" pitchFamily="34" charset="0"/>
              </a:defRPr>
            </a:lvl1pPr>
          </a:lstStyle>
          <a:p>
            <a:r>
              <a:rPr lang="en-US" smtClean="0"/>
              <a:t>10/22/2019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9516F-8E82-4DA6-9E86-C4D4EC564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ova Light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A5693-07F0-457F-9BED-A2D1038C8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ova Light" panose="020B0604020202020204" pitchFamily="34" charset="0"/>
              </a:defRPr>
            </a:lvl1pPr>
          </a:lstStyle>
          <a:p>
            <a:fld id="{BE35F897-DD11-411B-8D09-5446517536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BCCFFB-0743-406B-B676-F2D378A451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69" y="136526"/>
            <a:ext cx="1293586" cy="31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6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ova Light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 Light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 Light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 Light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 Light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 Light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Antenna Status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Corentin Lubeigt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October 22</a:t>
            </a:r>
            <a:r>
              <a:rPr lang="en-US" baseline="30000" dirty="0" smtClean="0"/>
              <a:t>st</a:t>
            </a:r>
            <a:r>
              <a:rPr lang="en-US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 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Need</a:t>
            </a:r>
            <a:r>
              <a:rPr lang="fr-FR" dirty="0" smtClean="0"/>
              <a:t> to do </a:t>
            </a:r>
            <a:r>
              <a:rPr lang="fr-FR" dirty="0" err="1" smtClean="0"/>
              <a:t>outdoor</a:t>
            </a:r>
            <a:r>
              <a:rPr lang="fr-FR" dirty="0" smtClean="0"/>
              <a:t> test </a:t>
            </a:r>
            <a:r>
              <a:rPr lang="fr-FR" dirty="0" err="1" smtClean="0"/>
              <a:t>with</a:t>
            </a:r>
            <a:r>
              <a:rPr lang="fr-FR" dirty="0" smtClean="0"/>
              <a:t> the tape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antennas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Receiver</a:t>
            </a:r>
            <a:r>
              <a:rPr lang="fr-FR" dirty="0" smtClean="0"/>
              <a:t> </a:t>
            </a:r>
            <a:r>
              <a:rPr lang="fr-FR" dirty="0" err="1" smtClean="0"/>
              <a:t>bandwidth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large (~200kHz),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catch </a:t>
            </a:r>
            <a:r>
              <a:rPr lang="fr-FR" dirty="0" err="1" smtClean="0"/>
              <a:t>any</a:t>
            </a:r>
            <a:r>
              <a:rPr lang="fr-FR" dirty="0" smtClean="0"/>
              <a:t> AX.25 </a:t>
            </a:r>
            <a:r>
              <a:rPr lang="fr-FR" dirty="0" err="1" smtClean="0"/>
              <a:t>signals</a:t>
            </a:r>
            <a:r>
              <a:rPr lang="fr-FR" dirty="0" smtClean="0"/>
              <a:t>.</a:t>
            </a:r>
          </a:p>
          <a:p>
            <a:pPr lvl="1"/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filter</a:t>
            </a:r>
            <a:r>
              <a:rPr lang="fr-FR" dirty="0" smtClean="0"/>
              <a:t> out signal as </a:t>
            </a:r>
            <a:r>
              <a:rPr lang="fr-FR" dirty="0" err="1" smtClean="0"/>
              <a:t>soon</a:t>
            </a:r>
            <a:r>
              <a:rPr lang="fr-FR" dirty="0" smtClean="0"/>
              <a:t> as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received</a:t>
            </a:r>
            <a:r>
              <a:rPr lang="fr-FR" dirty="0" smtClean="0"/>
              <a:t> by the OBC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fr-FR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63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Wire</a:t>
            </a:r>
            <a:r>
              <a:rPr lang="fr-FR" dirty="0" smtClean="0"/>
              <a:t> the </a:t>
            </a:r>
            <a:r>
              <a:rPr lang="fr-FR" dirty="0" err="1" smtClean="0"/>
              <a:t>Firecode</a:t>
            </a:r>
            <a:r>
              <a:rPr lang="fr-FR" dirty="0" smtClean="0"/>
              <a:t> pin to the PC104 H1 pin 3 to </a:t>
            </a:r>
            <a:r>
              <a:rPr lang="fr-FR" dirty="0" err="1" smtClean="0"/>
              <a:t>send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to the R-IFB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Test </a:t>
            </a:r>
            <a:r>
              <a:rPr lang="fr-FR" dirty="0" err="1" smtClean="0"/>
              <a:t>with</a:t>
            </a:r>
            <a:r>
              <a:rPr lang="fr-FR" dirty="0" smtClean="0"/>
              <a:t> EPS, R-IFB and Radio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Outdoor</a:t>
            </a:r>
            <a:r>
              <a:rPr lang="fr-FR" dirty="0" smtClean="0"/>
              <a:t> test </a:t>
            </a:r>
            <a:r>
              <a:rPr lang="fr-FR" dirty="0" err="1" smtClean="0"/>
              <a:t>with</a:t>
            </a:r>
            <a:r>
              <a:rPr lang="fr-FR" dirty="0" smtClean="0"/>
              <a:t> tape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antenna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9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27333" cy="4351338"/>
          </a:xfrm>
        </p:spPr>
        <p:txBody>
          <a:bodyPr/>
          <a:lstStyle/>
          <a:p>
            <a:r>
              <a:rPr lang="fr-FR" dirty="0" smtClean="0"/>
              <a:t>Tape </a:t>
            </a:r>
            <a:r>
              <a:rPr lang="fr-FR" dirty="0" err="1" smtClean="0"/>
              <a:t>measure</a:t>
            </a:r>
            <a:r>
              <a:rPr lang="fr-FR" dirty="0" smtClean="0"/>
              <a:t> ¼ of </a:t>
            </a:r>
            <a:r>
              <a:rPr lang="fr-FR" dirty="0" err="1" smtClean="0"/>
              <a:t>wavelength</a:t>
            </a:r>
            <a:r>
              <a:rPr lang="fr-FR" dirty="0" smtClean="0"/>
              <a:t> </a:t>
            </a:r>
            <a:r>
              <a:rPr lang="fr-FR" dirty="0" err="1" smtClean="0"/>
              <a:t>antennas</a:t>
            </a:r>
            <a:endParaRPr lang="fr-FR" dirty="0" smtClean="0"/>
          </a:p>
          <a:p>
            <a:pPr lvl="1"/>
            <a:r>
              <a:rPr lang="fr-FR" dirty="0" smtClean="0"/>
              <a:t>UHF: 436 MHz </a:t>
            </a:r>
            <a:r>
              <a:rPr lang="fr-FR" dirty="0" smtClean="0">
                <a:sym typeface="Wingdings" panose="05000000000000000000" pitchFamily="2" charset="2"/>
              </a:rPr>
              <a:t> 172mm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VHF: 144.5 MHz  512mm</a:t>
            </a:r>
            <a:endParaRPr lang="fr-FR" dirty="0" smtClean="0"/>
          </a:p>
          <a:p>
            <a:r>
              <a:rPr lang="en-US" dirty="0" smtClean="0"/>
              <a:t>Antenna system</a:t>
            </a:r>
          </a:p>
          <a:p>
            <a:pPr lvl="1"/>
            <a:r>
              <a:rPr lang="en-US" dirty="0" smtClean="0"/>
              <a:t>Two UHF antennas (one for transponder, one for transceiver)</a:t>
            </a:r>
          </a:p>
          <a:p>
            <a:pPr lvl="1"/>
            <a:r>
              <a:rPr lang="en-US" dirty="0" smtClean="0"/>
              <a:t>One VHF antenna shared by the two units (use of a Wilkinson Power Splitter)</a:t>
            </a:r>
          </a:p>
          <a:p>
            <a:r>
              <a:rPr lang="en-US" dirty="0" smtClean="0"/>
              <a:t>LC network for impedance match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0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Boards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000" l="0" r="100000">
                        <a14:foregroundMark x1="1446" y1="44424" x2="25542" y2="44727"/>
                        <a14:foregroundMark x1="56466" y1="59879" x2="68996" y2="59333"/>
                        <a14:foregroundMark x1="55904" y1="67515" x2="68434" y2="66242"/>
                        <a14:foregroundMark x1="95984" y1="41515" x2="50924" y2="42909"/>
                        <a14:backgroundMark x1="5060" y1="27758" x2="38394" y2="27939"/>
                        <a14:backgroundMark x1="3614" y1="6545" x2="38554" y2="5697"/>
                        <a14:backgroundMark x1="53333" y1="1697" x2="96386" y2="1273"/>
                        <a14:backgroundMark x1="50924" y1="45394" x2="95823" y2="45152"/>
                        <a14:backgroundMark x1="96787" y1="61697" x2="99357" y2="52909"/>
                        <a14:backgroundMark x1="96546" y1="66545" x2="99116" y2="74424"/>
                        <a14:backgroundMark x1="98394" y1="66364" x2="98956" y2="85697"/>
                        <a14:backgroundMark x1="22731" y1="66970" x2="22731" y2="66970"/>
                        <a14:backgroundMark x1="27390" y1="66970" x2="27390" y2="66970"/>
                        <a14:backgroundMark x1="21124" y1="68485" x2="26265" y2="66667"/>
                        <a14:backgroundMark x1="19116" y1="66970" x2="45944" y2="66667"/>
                        <a14:backgroundMark x1="50924" y1="39697" x2="50924" y2="3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3886" y="-324083"/>
            <a:ext cx="517478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340041" y="3700353"/>
            <a:ext cx="277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VHF antenna shared by both transponder and radio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20277" y="3700353"/>
            <a:ext cx="199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 UHF antenna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2765" y="1027906"/>
            <a:ext cx="252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Transceiver UHF antenna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>
          <a:xfrm flipV="1">
            <a:off x="3114674" y="3885019"/>
            <a:ext cx="1752601" cy="13850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 flipV="1">
            <a:off x="9305925" y="3810000"/>
            <a:ext cx="514352" cy="7501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>
            <a:off x="7143751" y="1212572"/>
            <a:ext cx="2279014" cy="14105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43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Deployment test done on a test </a:t>
            </a:r>
            <a:r>
              <a:rPr lang="en-US" dirty="0" smtClean="0"/>
              <a:t>structure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New </a:t>
            </a:r>
            <a:r>
              <a:rPr lang="fr-FR" dirty="0" err="1" smtClean="0"/>
              <a:t>assembly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endParaRPr lang="fr-FR" dirty="0" smtClean="0"/>
          </a:p>
          <a:p>
            <a:pPr lvl="1"/>
            <a:r>
              <a:rPr lang="fr-FR" dirty="0" err="1" smtClean="0"/>
              <a:t>Heat</a:t>
            </a:r>
            <a:r>
              <a:rPr lang="fr-FR" dirty="0" smtClean="0"/>
              <a:t> gun to solder </a:t>
            </a:r>
            <a:r>
              <a:rPr lang="fr-FR" dirty="0" err="1" smtClean="0"/>
              <a:t>antenna</a:t>
            </a:r>
            <a:r>
              <a:rPr lang="fr-FR" dirty="0" smtClean="0"/>
              <a:t> on PCB</a:t>
            </a:r>
          </a:p>
          <a:p>
            <a:pPr lvl="1"/>
            <a:r>
              <a:rPr lang="fr-FR" dirty="0" smtClean="0"/>
              <a:t>MGSE to assure </a:t>
            </a:r>
            <a:r>
              <a:rPr lang="fr-FR" dirty="0" err="1" smtClean="0"/>
              <a:t>perpendicularity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antenna</a:t>
            </a:r>
            <a:r>
              <a:rPr lang="fr-FR" dirty="0" smtClean="0"/>
              <a:t> and </a:t>
            </a:r>
            <a:r>
              <a:rPr lang="fr-FR" dirty="0" err="1" smtClean="0"/>
              <a:t>ground</a:t>
            </a:r>
            <a:r>
              <a:rPr lang="fr-FR" dirty="0" smtClean="0"/>
              <a:t> plane</a:t>
            </a:r>
            <a:endParaRPr lang="en-US" dirty="0"/>
          </a:p>
          <a:p>
            <a:endParaRPr lang="fr-FR" dirty="0" smtClean="0"/>
          </a:p>
          <a:p>
            <a:r>
              <a:rPr lang="fr-FR" dirty="0" smtClean="0"/>
              <a:t>Test </a:t>
            </a:r>
            <a:r>
              <a:rPr lang="fr-FR" dirty="0" err="1" smtClean="0"/>
              <a:t>with</a:t>
            </a:r>
            <a:r>
              <a:rPr lang="fr-FR" dirty="0" smtClean="0"/>
              <a:t> network </a:t>
            </a:r>
            <a:r>
              <a:rPr lang="fr-FR" dirty="0" err="1" smtClean="0"/>
              <a:t>analyzer</a:t>
            </a:r>
            <a:r>
              <a:rPr lang="fr-FR" dirty="0" smtClean="0"/>
              <a:t> to </a:t>
            </a:r>
            <a:r>
              <a:rPr lang="fr-FR" dirty="0" err="1" smtClean="0"/>
              <a:t>determine</a:t>
            </a:r>
            <a:r>
              <a:rPr lang="fr-FR" dirty="0" smtClean="0"/>
              <a:t> </a:t>
            </a:r>
            <a:r>
              <a:rPr lang="fr-FR" dirty="0" err="1" smtClean="0"/>
              <a:t>actual</a:t>
            </a:r>
            <a:r>
              <a:rPr lang="fr-FR" dirty="0" smtClean="0"/>
              <a:t> </a:t>
            </a:r>
            <a:r>
              <a:rPr lang="fr-FR" dirty="0" err="1" smtClean="0"/>
              <a:t>impedance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6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 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Actual</a:t>
            </a:r>
            <a:r>
              <a:rPr lang="fr-FR" dirty="0" smtClean="0"/>
              <a:t> </a:t>
            </a:r>
            <a:r>
              <a:rPr lang="fr-FR" dirty="0" err="1" smtClean="0"/>
              <a:t>impedance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sensitive to manufacture</a:t>
            </a:r>
          </a:p>
          <a:p>
            <a:pPr lvl="1"/>
            <a:r>
              <a:rPr lang="fr-FR" dirty="0" err="1" smtClean="0"/>
              <a:t>Several</a:t>
            </a:r>
            <a:r>
              <a:rPr lang="fr-FR" dirty="0" smtClean="0"/>
              <a:t> flight </a:t>
            </a:r>
            <a:r>
              <a:rPr lang="fr-FR" dirty="0" err="1" smtClean="0"/>
              <a:t>antennas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delivered</a:t>
            </a:r>
            <a:r>
              <a:rPr lang="fr-FR" dirty="0" smtClean="0"/>
              <a:t> and the best </a:t>
            </a:r>
            <a:r>
              <a:rPr lang="fr-FR" dirty="0" err="1" smtClean="0"/>
              <a:t>antenna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selected</a:t>
            </a:r>
            <a:endParaRPr lang="fr-FR" dirty="0"/>
          </a:p>
          <a:p>
            <a:pPr lvl="1"/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fr-FR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4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Finish tests on current antennas (L-net, Wilkinson Power Splitter)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Manufacture flight </a:t>
            </a:r>
            <a:r>
              <a:rPr lang="fr-FR" dirty="0" err="1" smtClean="0"/>
              <a:t>antennas</a:t>
            </a:r>
            <a:r>
              <a:rPr lang="fr-FR" dirty="0" smtClean="0"/>
              <a:t> (</a:t>
            </a:r>
            <a:r>
              <a:rPr lang="fr-FR" dirty="0" err="1" smtClean="0"/>
              <a:t>three</a:t>
            </a:r>
            <a:r>
              <a:rPr lang="fr-FR" dirty="0" smtClean="0"/>
              <a:t> of </a:t>
            </a:r>
            <a:r>
              <a:rPr lang="fr-FR" dirty="0" err="1" smtClean="0"/>
              <a:t>each</a:t>
            </a:r>
            <a:r>
              <a:rPr lang="fr-FR" dirty="0" smtClean="0"/>
              <a:t>), tests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on the mass model to </a:t>
            </a:r>
            <a:r>
              <a:rPr lang="fr-FR" dirty="0" err="1" smtClean="0"/>
              <a:t>reproduce</a:t>
            </a:r>
            <a:r>
              <a:rPr lang="fr-FR" dirty="0" smtClean="0"/>
              <a:t> the </a:t>
            </a:r>
            <a:r>
              <a:rPr lang="fr-FR" dirty="0" err="1" smtClean="0"/>
              <a:t>actual</a:t>
            </a:r>
            <a:r>
              <a:rPr lang="fr-FR" dirty="0" smtClean="0"/>
              <a:t> </a:t>
            </a:r>
            <a:r>
              <a:rPr lang="fr-FR" dirty="0" err="1" smtClean="0"/>
              <a:t>ground</a:t>
            </a:r>
            <a:r>
              <a:rPr lang="fr-FR" dirty="0" smtClean="0"/>
              <a:t> plane</a:t>
            </a:r>
          </a:p>
          <a:p>
            <a:pPr lvl="1"/>
            <a:r>
              <a:rPr lang="fr-FR" dirty="0" smtClean="0"/>
              <a:t>Manufacture </a:t>
            </a:r>
            <a:r>
              <a:rPr lang="fr-FR" dirty="0" err="1" smtClean="0"/>
              <a:t>mounting</a:t>
            </a:r>
            <a:r>
              <a:rPr lang="fr-FR" dirty="0" smtClean="0"/>
              <a:t> parts 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8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Transceiver tests Status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Corentin Lubeigt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October 22</a:t>
            </a:r>
            <a:r>
              <a:rPr lang="en-US" baseline="30000" dirty="0" smtClean="0"/>
              <a:t>st</a:t>
            </a:r>
            <a:r>
              <a:rPr lang="en-US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14000" cy="4351338"/>
          </a:xfrm>
        </p:spPr>
        <p:txBody>
          <a:bodyPr/>
          <a:lstStyle/>
          <a:p>
            <a:r>
              <a:rPr lang="en-US" dirty="0" err="1" smtClean="0"/>
              <a:t>AstroDev</a:t>
            </a:r>
            <a:r>
              <a:rPr lang="en-US" dirty="0" smtClean="0"/>
              <a:t> Helium 100</a:t>
            </a:r>
          </a:p>
          <a:p>
            <a:pPr lvl="1"/>
            <a:r>
              <a:rPr lang="en-US" dirty="0" smtClean="0"/>
              <a:t>Amateur Radio bands</a:t>
            </a:r>
          </a:p>
          <a:p>
            <a:pPr lvl="2"/>
            <a:r>
              <a:rPr lang="en-US" dirty="0" smtClean="0"/>
              <a:t>TX: UHF band (19.2kbps)</a:t>
            </a:r>
          </a:p>
          <a:p>
            <a:pPr lvl="2"/>
            <a:r>
              <a:rPr lang="en-US" dirty="0" smtClean="0"/>
              <a:t>RX: VHF band (19.2kbps)</a:t>
            </a:r>
          </a:p>
          <a:p>
            <a:pPr lvl="1"/>
            <a:r>
              <a:rPr lang="en-US" dirty="0" smtClean="0"/>
              <a:t>Receive sensitivity: -104.7 </a:t>
            </a:r>
            <a:r>
              <a:rPr lang="en-US" dirty="0" err="1" smtClean="0"/>
              <a:t>dBm</a:t>
            </a:r>
            <a:r>
              <a:rPr lang="en-US" dirty="0" smtClean="0"/>
              <a:t> @ BER 10</a:t>
            </a:r>
            <a:r>
              <a:rPr lang="en-US" baseline="30000" dirty="0" smtClean="0"/>
              <a:t>-3</a:t>
            </a:r>
          </a:p>
          <a:p>
            <a:pPr lvl="1"/>
            <a:r>
              <a:rPr lang="en-US" dirty="0" smtClean="0"/>
              <a:t>Power:</a:t>
            </a:r>
          </a:p>
          <a:p>
            <a:pPr lvl="2"/>
            <a:r>
              <a:rPr lang="en-US" dirty="0" smtClean="0"/>
              <a:t>12V line power: 7W</a:t>
            </a:r>
          </a:p>
          <a:p>
            <a:pPr lvl="2"/>
            <a:r>
              <a:rPr lang="en-US" dirty="0" smtClean="0"/>
              <a:t>Transmit power: ~1.35W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8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Radio </a:t>
            </a:r>
            <a:r>
              <a:rPr lang="fr-FR" dirty="0" err="1" smtClean="0"/>
              <a:t>tested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SDR and </a:t>
            </a:r>
            <a:r>
              <a:rPr lang="fr-FR" dirty="0" err="1" smtClean="0"/>
              <a:t>GNURadio</a:t>
            </a:r>
            <a:endParaRPr lang="fr-FR" dirty="0" smtClean="0"/>
          </a:p>
          <a:p>
            <a:pPr lvl="1"/>
            <a:r>
              <a:rPr lang="fr-FR" dirty="0" smtClean="0"/>
              <a:t>in </a:t>
            </a:r>
            <a:r>
              <a:rPr lang="fr-FR" dirty="0" err="1" smtClean="0"/>
              <a:t>lab</a:t>
            </a:r>
            <a:r>
              <a:rPr lang="fr-FR" dirty="0" smtClean="0"/>
              <a:t> tests, transmit power &lt; 10mW</a:t>
            </a:r>
          </a:p>
          <a:p>
            <a:endParaRPr lang="fr-FR" dirty="0"/>
          </a:p>
          <a:p>
            <a:r>
              <a:rPr lang="fr-FR" dirty="0" err="1" smtClean="0"/>
              <a:t>Firecode</a:t>
            </a:r>
            <a:r>
              <a:rPr lang="fr-FR" dirty="0" smtClean="0"/>
              <a:t> system </a:t>
            </a:r>
            <a:r>
              <a:rPr lang="fr-FR" dirty="0" err="1" smtClean="0"/>
              <a:t>tested</a:t>
            </a:r>
            <a:r>
              <a:rPr lang="fr-FR" dirty="0" smtClean="0"/>
              <a:t> (</a:t>
            </a:r>
            <a:r>
              <a:rPr lang="fr-FR" dirty="0" err="1" smtClean="0"/>
              <a:t>sends</a:t>
            </a:r>
            <a:r>
              <a:rPr lang="fr-FR" dirty="0" smtClean="0"/>
              <a:t> a pulse </a:t>
            </a:r>
            <a:r>
              <a:rPr lang="fr-FR" dirty="0" err="1" smtClean="0"/>
              <a:t>when</a:t>
            </a:r>
            <a:r>
              <a:rPr lang="fr-FR" dirty="0" smtClean="0"/>
              <a:t> key </a:t>
            </a:r>
            <a:r>
              <a:rPr lang="fr-FR" dirty="0" err="1" smtClean="0"/>
              <a:t>detected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44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344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Nova Light</vt:lpstr>
      <vt:lpstr>Calibri</vt:lpstr>
      <vt:lpstr>Wingdings</vt:lpstr>
      <vt:lpstr>Office Theme</vt:lpstr>
      <vt:lpstr>Antenna Status</vt:lpstr>
      <vt:lpstr>Overview</vt:lpstr>
      <vt:lpstr>Antenna Boards</vt:lpstr>
      <vt:lpstr>Status</vt:lpstr>
      <vt:lpstr>Open issues and solutions</vt:lpstr>
      <vt:lpstr>Upcoming steps</vt:lpstr>
      <vt:lpstr>Transceiver tests Status</vt:lpstr>
      <vt:lpstr>Brief</vt:lpstr>
      <vt:lpstr>Status</vt:lpstr>
      <vt:lpstr>Open issues and solutions</vt:lpstr>
      <vt:lpstr>Upcoming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Work on AAReST April – September 2018</dc:title>
  <dc:creator>Charles Sommer</dc:creator>
  <cp:lastModifiedBy>Corentin Lubeigt</cp:lastModifiedBy>
  <cp:revision>190</cp:revision>
  <dcterms:created xsi:type="dcterms:W3CDTF">2018-09-18T00:34:59Z</dcterms:created>
  <dcterms:modified xsi:type="dcterms:W3CDTF">2019-10-20T20:47:04Z</dcterms:modified>
</cp:coreProperties>
</file>