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57" r:id="rId4"/>
    <p:sldId id="258" r:id="rId5"/>
    <p:sldId id="262" r:id="rId6"/>
    <p:sldId id="263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87D19B-5519-4E46-AD26-1EC4A14DDFC0}">
          <p14:sldIdLst>
            <p14:sldId id="256"/>
            <p14:sldId id="261"/>
            <p14:sldId id="257"/>
            <p14:sldId id="258"/>
            <p14:sldId id="262"/>
            <p14:sldId id="263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mmer, Charles" initials="SC" lastIdx="1" clrIdx="0">
    <p:extLst>
      <p:ext uri="{19B8F6BF-5375-455C-9EA6-DF929625EA0E}">
        <p15:presenceInfo xmlns:p15="http://schemas.microsoft.com/office/powerpoint/2012/main" userId="S-1-5-21-1284139269-2359244941-1167920401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3738" autoAdjust="0"/>
  </p:normalViewPr>
  <p:slideViewPr>
    <p:cSldViewPr snapToGrid="0">
      <p:cViewPr varScale="1">
        <p:scale>
          <a:sx n="72" d="100"/>
          <a:sy n="72" d="100"/>
        </p:scale>
        <p:origin x="78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393A96-F4C6-4E1A-AB8F-DDD61BB9C666}" type="datetimeFigureOut">
              <a:rPr lang="en-US" smtClean="0"/>
              <a:t>10/19/2019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18332-1DD7-40BB-A742-EC1E89A40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1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7570-9B15-4778-B45A-7BD967C45E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0DDC08-A3E3-4581-95EF-CE3D35892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D3C7E-812E-4810-BD35-2A4AA053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120869-5557-426D-BA29-4D899B8DFCEB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2D7EC-33F2-4C5A-9DB0-30FC6946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DF12FD-41B8-4ABA-BD87-6792F25C7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3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FF080-328F-4D5A-8239-320E7408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01886-1801-4250-8BE1-8429A2F61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784DB-6309-4409-9FE9-021BC862D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10AD4-C464-478E-8295-766F29F27718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9DC48-3A2A-4966-8451-AE35785F9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63150-2F25-4DC2-81A0-10595B6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7F840-7546-4AC1-8435-8A00D6AEC2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F0968-CF26-46F7-8763-BFBB37F734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D20E8-1F3C-4DDF-AB19-54EABDB08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82390-51A1-4EBD-8F9C-55EB731FBCE2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B3753-24CD-4EB1-9E37-C586D67F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063BB-2058-497A-A03C-7C6D82CFD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52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93FF-05F6-4ACB-98C4-5A7FF9FD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3D1AB-9FC3-444F-A203-213AB61BC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0D8A7-1DD6-440C-A5BF-EB6A7EBDF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FCB0B-06BE-493D-A17D-2E650312B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43449" y="6356349"/>
            <a:ext cx="2743199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F3CF-D869-4000-B85F-EB5FCC3F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1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2283-5253-4CC1-9EC1-A2FACD896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2C1F3A-DA8B-4627-A438-077683AD3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EAD15-52C9-4488-A7DD-844298A74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0F83-BCFB-47AE-AE09-4D4C2BBCE8B9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F1FF5-E2EE-4605-9CCD-0759F6DF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14F33-D7A4-4D73-9EF1-FF02890C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3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5DEAC-2CAD-48C9-A5F8-4A5A19C0F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0A60-1612-42F0-AD40-7E4E6F5CD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EEC14-643C-4534-AA16-9BDFC04B6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6172A-A8BB-4787-92C3-886FB6580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E194D-4B65-470B-B9FC-6407507CD8BF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EA2C0-1360-45D3-9E08-414305B27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7640F-3925-408C-ACCA-146AB9C0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22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A3C7F-5E33-43FA-B0F5-457D77B4D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30737-8F7E-45BC-9DE5-AD0738A54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E9EF91-7E71-4622-B3D1-DC25B223DF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96F56-EE84-4859-80AF-D8480EDC2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A1BF1-1E6A-4A93-90E0-09549070E1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EC0B27-4CDE-47B3-90B4-11986F2D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A8D16-5F92-4FCE-9B85-1788D42A291F}" type="datetime1">
              <a:rPr lang="en-US" smtClean="0"/>
              <a:t>10/19/2019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A82C3F-D26B-4BA5-B0F8-3C0355960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AAD9E8-7F32-47EC-9577-F647397C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3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8E11A-921A-44BA-B339-3F996BA0B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F608BB-B1D3-413E-A90E-9FEB37329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DD56-9F86-40D2-9D27-9D02FDE6E22B}" type="datetime1">
              <a:rPr lang="en-US" smtClean="0"/>
              <a:t>10/19/2019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F27626-5024-4664-A935-64EB4B768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5C72B-AEF7-4CA2-94AA-B61CC479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9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76B553-B259-45B4-BE9D-8436791D3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DFD71-7387-4522-9E3C-053945393C3C}" type="datetime1">
              <a:rPr lang="en-US" smtClean="0"/>
              <a:t>10/19/2019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AA8D4-1F71-434A-A8F2-A9B41E3A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0746-5028-4D95-BA45-245B6BF52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1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5B184-CC3F-48D4-8365-BED812BF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9C21B-61DE-48CE-B8B2-900A0BDA4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F78108-02FF-400F-974F-AEC4EF0D87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B6140-D650-4402-977D-CA38B43D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3FEB-332D-465A-BA02-F10F1129A873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4DDD5-AF64-4789-91DF-CAFDEC25B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95D00-CD6A-4C88-96BB-A870A560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7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B2C2-983D-4D41-A3D7-701F4F9E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D568F-AFED-4951-ADB4-8E3F537F6F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85925-2C3B-4C5A-B448-492AB4891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BAE56-2B00-410C-B9D8-AA9A62B2C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2AEE1-3984-4878-9EE2-337C0FCA66D0}" type="datetime1">
              <a:rPr lang="en-US" smtClean="0"/>
              <a:t>10/19/2019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97B17F-AFE7-4F4C-9E3E-8E02249A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8F282D-ABEE-43D4-82EF-735811B33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6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B40B6C-2DD7-4837-87E4-73F64041D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4A8DB-6A5B-4A76-8B71-D7C69FFC8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1E928-FC41-4BA6-B835-720BFE602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2A53516F-4FF1-4811-9549-FDCF2BDA2A80}" type="datetime1">
              <a:rPr lang="en-US" smtClean="0"/>
              <a:t>10/19/2019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59516F-8E82-4DA6-9E86-C4D4EC564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5693-07F0-457F-9BED-A2D1038C8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 Light" panose="020B0604020202020204" pitchFamily="34" charset="0"/>
              </a:defRPr>
            </a:lvl1pPr>
          </a:lstStyle>
          <a:p>
            <a:fld id="{BE35F897-DD11-411B-8D09-5446517536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CCFFB-0743-406B-B676-F2D378A451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69" y="136526"/>
            <a:ext cx="1293586" cy="31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ova Light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Nova Light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MirrorBox Status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Charles Sommer – Serena Ferraro – Thibaud Talon</a:t>
            </a:r>
          </a:p>
          <a:p>
            <a:endParaRPr lang="en-US" dirty="0"/>
          </a:p>
          <a:p>
            <a:r>
              <a:rPr lang="en-US" smtClean="0"/>
              <a:t>October 21</a:t>
            </a:r>
            <a:r>
              <a:rPr lang="en-US" baseline="30000" smtClean="0"/>
              <a:t>st</a:t>
            </a:r>
            <a:r>
              <a:rPr lang="en-US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2</a:t>
            </a:fld>
            <a:endParaRPr lang="en-US"/>
          </a:p>
        </p:txBody>
      </p:sp>
      <p:pic>
        <p:nvPicPr>
          <p:cNvPr id="6" name="Shape 391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06900" y="0"/>
            <a:ext cx="6403091" cy="6881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9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Deformable MirrorBox vibe tested with</a:t>
            </a:r>
          </a:p>
          <a:p>
            <a:pPr lvl="1"/>
            <a:r>
              <a:rPr lang="en-US" dirty="0" smtClean="0"/>
              <a:t>real Carbon Fiber Mirror (CFM)</a:t>
            </a:r>
          </a:p>
          <a:p>
            <a:pPr lvl="1"/>
            <a:r>
              <a:rPr lang="en-US" dirty="0" smtClean="0"/>
              <a:t>real electronics</a:t>
            </a:r>
          </a:p>
          <a:p>
            <a:endParaRPr lang="en-US" dirty="0" smtClean="0"/>
          </a:p>
          <a:p>
            <a:r>
              <a:rPr lang="en-US" dirty="0" smtClean="0"/>
              <a:t>Engineering model of electronic boards was TVAC</a:t>
            </a:r>
          </a:p>
          <a:p>
            <a:pPr lvl="1"/>
            <a:r>
              <a:rPr lang="en-US" dirty="0" smtClean="0"/>
              <a:t>5 cycles of -15 to +45C</a:t>
            </a:r>
          </a:p>
          <a:p>
            <a:endParaRPr lang="en-US" dirty="0"/>
          </a:p>
          <a:p>
            <a:r>
              <a:rPr lang="en-US" dirty="0" smtClean="0"/>
              <a:t>Flight electronic boards mostly soldered</a:t>
            </a:r>
          </a:p>
          <a:p>
            <a:endParaRPr lang="en-US" dirty="0"/>
          </a:p>
          <a:p>
            <a:r>
              <a:rPr lang="en-US" dirty="0" smtClean="0"/>
              <a:t>Microcontroller software fully working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issues and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PZT of Mirror broke during vibe test</a:t>
            </a:r>
          </a:p>
          <a:p>
            <a:pPr lvl="1"/>
            <a:r>
              <a:rPr lang="en-US" dirty="0" smtClean="0"/>
              <a:t>Bad assembly: too constrained and not damped enough</a:t>
            </a:r>
          </a:p>
          <a:p>
            <a:pPr lvl="1"/>
            <a:r>
              <a:rPr lang="en-US" dirty="0" smtClean="0"/>
              <a:t>Need to update assembly document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Inductor broke on Microcontroller board</a:t>
            </a:r>
          </a:p>
          <a:p>
            <a:pPr lvl="1"/>
            <a:r>
              <a:rPr lang="en-US" dirty="0" smtClean="0"/>
              <a:t>Will epoxy every inductors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Separation System Lid not manufactured</a:t>
            </a:r>
          </a:p>
          <a:p>
            <a:endParaRPr lang="en-US" dirty="0"/>
          </a:p>
          <a:p>
            <a:r>
              <a:rPr lang="en-US" dirty="0" smtClean="0"/>
              <a:t>Microcontroller board browns-out with long wires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640975" y="2061556"/>
            <a:ext cx="739832" cy="4322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6705" y="2751513"/>
            <a:ext cx="2752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piece of PZT broke during</a:t>
            </a:r>
          </a:p>
          <a:p>
            <a:r>
              <a:rPr lang="en-US" dirty="0" smtClean="0"/>
              <a:t>Z axis sine vibe.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8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397433" y="2996738"/>
            <a:ext cx="739832" cy="4322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6567055" y="5029201"/>
            <a:ext cx="282632" cy="57357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7351395" y="4807528"/>
            <a:ext cx="282632" cy="57357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67750" y="4956447"/>
            <a:ext cx="2986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piece was already broken</a:t>
            </a:r>
          </a:p>
          <a:p>
            <a:r>
              <a:rPr lang="en-US" dirty="0" smtClean="0"/>
              <a:t>during PZT bounding (yellow).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1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Forthcoming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Manufacture Separation System Lid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Finish wiring all Flight picomotors (for Deformable and Rigid)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TVAC one of each full Deformable and Rigid MirrorBox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Vibe test DM MirrorBox at Caltech to double check survivability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Fully assemble 2 FM Deformable MirrorBox and place them on optical table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Reassemble 2 FM Rigid MirrorBox with Flight electronics and Flight picomotors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Epoxy all Deformable and Rigid picomotors once every tests have been done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6E43F-606F-4F22-9AAA-8D3492971859}" type="datetime1">
              <a:rPr lang="en-US" smtClean="0"/>
              <a:t>10/19/2019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5F897-DD11-411B-8D09-5446517536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203</Words>
  <Application>Microsoft Office PowerPoint</Application>
  <PresentationFormat>Widescreen</PresentationFormat>
  <Paragraphs>56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Nova Light</vt:lpstr>
      <vt:lpstr>Calibri</vt:lpstr>
      <vt:lpstr>Office Theme</vt:lpstr>
      <vt:lpstr>MirrorBox Status</vt:lpstr>
      <vt:lpstr>PowerPoint Presentation</vt:lpstr>
      <vt:lpstr>Status</vt:lpstr>
      <vt:lpstr>Open issues and solutions</vt:lpstr>
      <vt:lpstr>PowerPoint Presentation</vt:lpstr>
      <vt:lpstr>PowerPoint Presentation</vt:lpstr>
      <vt:lpstr>Forthcoming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Work on AAReST April – September 2018</dc:title>
  <dc:creator>Charles Sommer</dc:creator>
  <cp:lastModifiedBy>Sommer, Charles F.</cp:lastModifiedBy>
  <cp:revision>134</cp:revision>
  <dcterms:created xsi:type="dcterms:W3CDTF">2018-09-18T00:34:59Z</dcterms:created>
  <dcterms:modified xsi:type="dcterms:W3CDTF">2019-10-19T22:09:55Z</dcterms:modified>
</cp:coreProperties>
</file>