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61" r:id="rId2"/>
    <p:sldId id="276" r:id="rId3"/>
    <p:sldId id="274" r:id="rId4"/>
    <p:sldId id="277" r:id="rId5"/>
    <p:sldId id="275" r:id="rId6"/>
    <p:sldId id="271" r:id="rId7"/>
    <p:sldId id="272" r:id="rId8"/>
    <p:sldId id="273" r:id="rId9"/>
    <p:sldId id="279" r:id="rId10"/>
    <p:sldId id="280" r:id="rId11"/>
    <p:sldId id="281" r:id="rId12"/>
    <p:sldId id="282" r:id="rId13"/>
    <p:sldId id="284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87D19B-5519-4E46-AD26-1EC4A14DDFC0}">
          <p14:sldIdLst>
            <p14:sldId id="261"/>
            <p14:sldId id="276"/>
            <p14:sldId id="274"/>
            <p14:sldId id="277"/>
            <p14:sldId id="275"/>
            <p14:sldId id="271"/>
            <p14:sldId id="272"/>
            <p14:sldId id="273"/>
            <p14:sldId id="279"/>
            <p14:sldId id="280"/>
            <p14:sldId id="281"/>
            <p14:sldId id="282"/>
            <p14:sldId id="284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mmer, Charles" initials="SC" lastIdx="1" clrIdx="0">
    <p:extLst>
      <p:ext uri="{19B8F6BF-5375-455C-9EA6-DF929625EA0E}">
        <p15:presenceInfo xmlns:p15="http://schemas.microsoft.com/office/powerpoint/2012/main" userId="S-1-5-21-1284139269-2359244941-116792040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738" autoAdjust="0"/>
  </p:normalViewPr>
  <p:slideViewPr>
    <p:cSldViewPr snapToGrid="0">
      <p:cViewPr varScale="1">
        <p:scale>
          <a:sx n="113" d="100"/>
          <a:sy n="113" d="100"/>
        </p:scale>
        <p:origin x="21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93A96-F4C6-4E1A-AB8F-DDD61BB9C666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8332-1DD7-40BB-A742-EC1E89A40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1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F7570-9B15-4778-B45A-7BD967C45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DDC08-A3E3-4581-95EF-CE3D35892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D3C7E-812E-4810-BD35-2A4AA053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2D7EC-33F2-4C5A-9DB0-30FC6946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12FD-41B8-4ABA-BD87-6792F25C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F080-328F-4D5A-8239-320E7408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01886-1801-4250-8BE1-8429A2F61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84DB-6309-4409-9FE9-021BC862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9DC48-3A2A-4966-8451-AE35785F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63150-2F25-4DC2-81A0-10595B68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7F840-7546-4AC1-8435-8A00D6AEC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F0968-CF26-46F7-8763-BFBB37F73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D20E8-1F3C-4DDF-AB19-54EABDB0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B3753-24CD-4EB1-9E37-C586D67F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063BB-2058-497A-A03C-7C6D82CF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93FF-05F6-4ACB-98C4-5A7FF9FD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D1AB-9FC3-444F-A203-213AB61BC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0D8A7-1DD6-440C-A5BF-EB6A7EBD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FCB0B-06BE-493D-A17D-2E650312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3449" y="6356349"/>
            <a:ext cx="2743199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6F3CF-D869-4000-B85F-EB5FCC3F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1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2283-5253-4CC1-9EC1-A2FACD89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C1F3A-DA8B-4627-A438-077683AD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EAD15-52C9-4488-A7DD-844298A7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F1FF5-E2EE-4605-9CCD-0759F6DF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4F33-D7A4-4D73-9EF1-FF02890C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DEAC-2CAD-48C9-A5F8-4A5A19C0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D0A60-1612-42F0-AD40-7E4E6F5CD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EEC14-643C-4534-AA16-9BDFC04B6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172A-A8BB-4787-92C3-886FB658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EA2C0-1360-45D3-9E08-414305B2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7640F-3925-408C-ACCA-146AB9C0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2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3C7F-5E33-43FA-B0F5-457D77B4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30737-8F7E-45BC-9DE5-AD0738A54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9EF91-7E71-4622-B3D1-DC25B223D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96F56-EE84-4859-80AF-D8480EDC2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A1BF1-1E6A-4A93-90E0-09549070E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EC0B27-4CDE-47B3-90B4-11986F2D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82C3F-D26B-4BA5-B0F8-3C035596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AD9E8-7F32-47EC-9577-F647397C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3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E11A-921A-44BA-B339-3F996BA0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608BB-B1D3-413E-A90E-9FEB3732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27626-5024-4664-A935-64EB4B76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5C72B-AEF7-4CA2-94AA-B61CC479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90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6B553-B259-45B4-BE9D-8436791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AA8D4-1F71-434A-A8F2-A9B41E3A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D0746-5028-4D95-BA45-245B6BF5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B184-CC3F-48D4-8365-BED812BF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9C21B-61DE-48CE-B8B2-900A0BDA4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78108-02FF-400F-974F-AEC4EF0D8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B6140-D650-4402-977D-CA38B43D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4DDD5-AF64-4789-91DF-CAFDEC25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95D00-CD6A-4C88-96BB-A870A560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5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B2C2-983D-4D41-A3D7-701F4F9E0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D568F-AFED-4951-ADB4-8E3F537F6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85925-2C3B-4C5A-B448-492AB4891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BAE56-2B00-410C-B9D8-AA9A62B2C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7B17F-AFE7-4F4C-9E3E-8E02249A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F282D-ABEE-43D4-82EF-735811B3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6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40B6C-2DD7-4837-87E4-73F64041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4A8DB-6A5B-4A76-8B71-D7C69FFC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1E928-FC41-4BA6-B835-720BFE602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r>
              <a:rPr lang="en-US" smtClean="0"/>
              <a:t>10/22/2019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9516F-8E82-4DA6-9E86-C4D4EC564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A5693-07F0-457F-9BED-A2D1038C8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 Light" panose="020B0604020202020204" pitchFamily="34" charset="0"/>
              </a:defRPr>
            </a:lvl1pPr>
          </a:lstStyle>
          <a:p>
            <a:fld id="{BE35F897-DD11-411B-8D09-5446517536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BCCFFB-0743-406B-B676-F2D378A4517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69" y="136526"/>
            <a:ext cx="1293586" cy="31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6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ova Light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42682" y="1147764"/>
            <a:ext cx="10456333" cy="2387600"/>
          </a:xfrm>
        </p:spPr>
        <p:txBody>
          <a:bodyPr/>
          <a:lstStyle/>
          <a:p>
            <a:r>
              <a:rPr lang="en-US" dirty="0" smtClean="0"/>
              <a:t>EPS - Kill Switch Board 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11552" y="3602038"/>
            <a:ext cx="9318594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Charles Sommer - Corentin Lubeigt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22</a:t>
            </a:r>
            <a:r>
              <a:rPr lang="en-US" baseline="30000" dirty="0" smtClean="0"/>
              <a:t>st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sets of solar panels</a:t>
            </a:r>
          </a:p>
          <a:p>
            <a:pPr lvl="1"/>
            <a:r>
              <a:rPr lang="en-US" dirty="0" smtClean="0"/>
              <a:t>-Y: 6 cells</a:t>
            </a:r>
          </a:p>
          <a:p>
            <a:pPr lvl="1"/>
            <a:r>
              <a:rPr lang="en-US" dirty="0" smtClean="0"/>
              <a:t>+Y: 6 cells</a:t>
            </a:r>
          </a:p>
          <a:p>
            <a:pPr lvl="1"/>
            <a:r>
              <a:rPr lang="en-US" dirty="0" smtClean="0"/>
              <a:t>+X: 24 cells</a:t>
            </a:r>
          </a:p>
          <a:p>
            <a:pPr lvl="1"/>
            <a:r>
              <a:rPr lang="en-US" dirty="0" smtClean="0"/>
              <a:t>-X: ~23 cells (face that mainly points to the Sun)</a:t>
            </a:r>
          </a:p>
          <a:p>
            <a:r>
              <a:rPr lang="en-US" dirty="0" smtClean="0"/>
              <a:t>Solar cells around </a:t>
            </a:r>
            <a:r>
              <a:rPr lang="en-US" smtClean="0"/>
              <a:t>MirrorBoxes </a:t>
            </a:r>
            <a:r>
              <a:rPr lang="en-US" dirty="0" smtClean="0"/>
              <a:t>(12 cells)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7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Panels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AE105 2018</a:t>
            </a:r>
          </a:p>
          <a:p>
            <a:pPr lvl="1"/>
            <a:r>
              <a:rPr lang="en-US" dirty="0" smtClean="0"/>
              <a:t>Study on the previous version of the CAD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ells routing consideration (same sets of cells to have same performance for each set in parallel)</a:t>
            </a:r>
          </a:p>
          <a:p>
            <a:pPr lvl="1"/>
            <a:r>
              <a:rPr lang="en-US" dirty="0" smtClean="0"/>
              <a:t>Electrical design started (libraries edited)</a:t>
            </a:r>
          </a:p>
          <a:p>
            <a:r>
              <a:rPr lang="en-US" dirty="0" smtClean="0"/>
              <a:t>Current CAD</a:t>
            </a:r>
          </a:p>
          <a:p>
            <a:pPr lvl="1"/>
            <a:r>
              <a:rPr lang="en-US" dirty="0" smtClean="0"/>
              <a:t>Rough estimate of cells position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panel open </a:t>
            </a:r>
            <a:r>
              <a:rPr lang="en-US" dirty="0" smtClean="0"/>
              <a:t>issues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CAD very variable: </a:t>
            </a:r>
            <a:r>
              <a:rPr lang="en-US" dirty="0" smtClean="0"/>
              <a:t>no final version of the CAD yet, hence no final version of the solar panels</a:t>
            </a:r>
          </a:p>
          <a:p>
            <a:pPr lvl="1"/>
            <a:r>
              <a:rPr lang="en-US" dirty="0" smtClean="0"/>
              <a:t>When the flight structure is validated, we can resume the work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7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year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 descr="https://lh4.googleusercontent.com/z8phyvRYu7_m0SvFU-UVsI354_TMXXYGynnegISJr8JdL5liyD4cUUmrW6IBy6qNBglvn6Ku_1F2EqdTTZrAX5EJhfVsuPMACCMuCCFnJu407K5feIPuB5QFw425X3-AjWBSgYxgU9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2" y="2095182"/>
            <a:ext cx="2607787" cy="3289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lh3.googleusercontent.com/l2i4h0ytFiJVMcOqHyBfIE6sr_cisNU8pcB8GEvx1D8r66vV8rtI59p_MZREbKx_steh9a0KH3fCTU6L5VFq7HxgUTo_xzIgRfvoI1A6ZowZphAwAdyodyc7mBnf5U9xszObV4J9Sa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575" y="2101373"/>
            <a:ext cx="2640965" cy="3289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s://lh4.googleusercontent.com/MPp_bU2q3jSHk4uaJTWJoCOSVtPJXURV9-ZOZh0ypxz_3I2FDiQ274mA7O4nnxUK2gZlGZ-LgvRnUoTouGckAlhsyo99uQgNV7MxvfQs-YIcgeuPAU3zbKsnW1eVV27exfTdL1ujySM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816" y="2095182"/>
            <a:ext cx="1201420" cy="3289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s://lh4.googleusercontent.com/MPp_bU2q3jSHk4uaJTWJoCOSVtPJXURV9-ZOZh0ypxz_3I2FDiQ274mA7O4nnxUK2gZlGZ-LgvRnUoTouGckAlhsyo99uQgNV7MxvfQs-YIcgeuPAU3zbKsnW1eVV27exfTdL1ujySM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80" y="2095182"/>
            <a:ext cx="1201420" cy="328961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 flipH="1">
            <a:off x="1665364" y="5789294"/>
            <a:ext cx="894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-X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5201919" y="5789293"/>
            <a:ext cx="894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+X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10459719" y="5774687"/>
            <a:ext cx="894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+Y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8235155" y="5774687"/>
            <a:ext cx="894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-Y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8562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Forthcoming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CAD PCB design and cells layout with new inputs (antennas, </a:t>
            </a:r>
            <a:r>
              <a:rPr lang="en-US" dirty="0" err="1" smtClean="0"/>
              <a:t>burnwire</a:t>
            </a:r>
            <a:r>
              <a:rPr lang="en-US" dirty="0" smtClean="0"/>
              <a:t>, connectors)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Electrical design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with battery with EPS and Interface Board in the middle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Outdoor test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EPS channels controllable</a:t>
            </a:r>
          </a:p>
          <a:p>
            <a:endParaRPr lang="en-US" dirty="0"/>
          </a:p>
          <a:p>
            <a:r>
              <a:rPr lang="en-US" dirty="0" smtClean="0"/>
              <a:t>EPS controllable through CAN bus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2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32V measured on CAN bus</a:t>
            </a:r>
          </a:p>
          <a:p>
            <a:pPr lvl="1"/>
            <a:r>
              <a:rPr lang="en-US" dirty="0" err="1" smtClean="0"/>
              <a:t>GOMSpace</a:t>
            </a:r>
            <a:r>
              <a:rPr lang="en-US" dirty="0" smtClean="0"/>
              <a:t> does not know why</a:t>
            </a:r>
          </a:p>
          <a:p>
            <a:endParaRPr lang="en-US" dirty="0"/>
          </a:p>
          <a:p>
            <a:r>
              <a:rPr lang="en-US" dirty="0" err="1" smtClean="0"/>
              <a:t>GOMSpace</a:t>
            </a:r>
            <a:r>
              <a:rPr lang="en-US" dirty="0" smtClean="0"/>
              <a:t> kill switch not fail safe</a:t>
            </a:r>
          </a:p>
          <a:p>
            <a:pPr lvl="1"/>
            <a:r>
              <a:rPr lang="en-US" dirty="0" smtClean="0"/>
              <a:t>Switching OFF did not work anymore</a:t>
            </a:r>
          </a:p>
          <a:p>
            <a:endParaRPr lang="en-US" dirty="0"/>
          </a:p>
          <a:p>
            <a:r>
              <a:rPr lang="en-US" dirty="0" smtClean="0"/>
              <a:t>EPS Battery leaks through EPS Dock</a:t>
            </a:r>
          </a:p>
          <a:p>
            <a:pPr lvl="1"/>
            <a:r>
              <a:rPr lang="en-US" dirty="0" smtClean="0"/>
              <a:t>32V to 13V after letting the system hooked up and supposedly OFF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Kill Switch Board (KSB)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Before: </a:t>
            </a:r>
          </a:p>
          <a:p>
            <a:pPr lvl="1"/>
            <a:r>
              <a:rPr lang="en-US" dirty="0" smtClean="0"/>
              <a:t>VBAT was going to Dock</a:t>
            </a:r>
          </a:p>
          <a:p>
            <a:pPr lvl="1"/>
            <a:r>
              <a:rPr lang="en-US" dirty="0" smtClean="0"/>
              <a:t>GND was switched via </a:t>
            </a:r>
            <a:r>
              <a:rPr lang="en-US" dirty="0" err="1" smtClean="0"/>
              <a:t>GOMSpace</a:t>
            </a:r>
            <a:r>
              <a:rPr lang="en-US" dirty="0" smtClean="0"/>
              <a:t> Kill Switch</a:t>
            </a:r>
          </a:p>
          <a:p>
            <a:pPr lvl="1"/>
            <a:endParaRPr lang="en-US" dirty="0"/>
          </a:p>
          <a:p>
            <a:r>
              <a:rPr lang="en-US" dirty="0" smtClean="0"/>
              <a:t>Now:</a:t>
            </a:r>
          </a:p>
          <a:p>
            <a:pPr lvl="1"/>
            <a:r>
              <a:rPr lang="en-US" dirty="0" smtClean="0"/>
              <a:t>VBAT and GND are going to KSB</a:t>
            </a:r>
          </a:p>
          <a:p>
            <a:pPr lvl="1"/>
            <a:r>
              <a:rPr lang="en-US" dirty="0" smtClean="0"/>
              <a:t>They are both switched on KSB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5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958" y="0"/>
            <a:ext cx="95340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8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KSB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Version 1.0 received, soldered, being tested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KSB: Open issues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version (v1.0) has design issues (N-channel MOSFET for the high side which is not efficient)</a:t>
            </a:r>
          </a:p>
          <a:p>
            <a:pPr lvl="1"/>
            <a:r>
              <a:rPr lang="en-US" dirty="0" smtClean="0"/>
              <a:t>New components (P-channel) coming in soon</a:t>
            </a:r>
          </a:p>
          <a:p>
            <a:pPr lvl="1"/>
            <a:r>
              <a:rPr lang="en-US" dirty="0" smtClean="0"/>
              <a:t>test on the current PCB with a few wiring to accommodate new design.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Forthcoming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Adapt current PCB to accommodate new MOSFET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with dummy load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with actual EPS</a:t>
            </a:r>
            <a:r>
              <a:rPr lang="en-US" smtClean="0"/>
              <a:t>, verify if leak-proof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version (v2.0) implementing the tested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Integrate to Flat Sat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TVAC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FM board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F897-DD11-411B-8D09-5446517536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42682" y="1147764"/>
            <a:ext cx="10456333" cy="2387600"/>
          </a:xfrm>
        </p:spPr>
        <p:txBody>
          <a:bodyPr/>
          <a:lstStyle/>
          <a:p>
            <a:r>
              <a:rPr lang="en-US" dirty="0" smtClean="0"/>
              <a:t>Solar Panels 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11552" y="3602038"/>
            <a:ext cx="9318594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Corentin Lubeigt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22</a:t>
            </a:r>
            <a:r>
              <a:rPr lang="en-US" baseline="30000" dirty="0" smtClean="0"/>
              <a:t>st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405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Nova Light</vt:lpstr>
      <vt:lpstr>Calibri</vt:lpstr>
      <vt:lpstr>Office Theme</vt:lpstr>
      <vt:lpstr>EPS - Kill Switch Board Status</vt:lpstr>
      <vt:lpstr>EPS Status</vt:lpstr>
      <vt:lpstr>EPS issues</vt:lpstr>
      <vt:lpstr>Solution: Kill Switch Board (KSB)</vt:lpstr>
      <vt:lpstr>PowerPoint Presentation</vt:lpstr>
      <vt:lpstr>KSB Status</vt:lpstr>
      <vt:lpstr>KSB: Open issues and solutions</vt:lpstr>
      <vt:lpstr>Forthcoming steps</vt:lpstr>
      <vt:lpstr>Solar Panels Status</vt:lpstr>
      <vt:lpstr>Overview</vt:lpstr>
      <vt:lpstr>Solar Panels Status</vt:lpstr>
      <vt:lpstr>Solar panel open issues and solutions</vt:lpstr>
      <vt:lpstr>Last year status</vt:lpstr>
      <vt:lpstr>Forthcoming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Work on AAReST April – September 2018</dc:title>
  <dc:creator>Charles Sommer</dc:creator>
  <cp:lastModifiedBy>Corentin Lubeigt</cp:lastModifiedBy>
  <cp:revision>168</cp:revision>
  <dcterms:created xsi:type="dcterms:W3CDTF">2018-09-18T00:34:59Z</dcterms:created>
  <dcterms:modified xsi:type="dcterms:W3CDTF">2019-10-20T20:52:40Z</dcterms:modified>
</cp:coreProperties>
</file>