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61" r:id="rId2"/>
    <p:sldId id="269" r:id="rId3"/>
    <p:sldId id="270" r:id="rId4"/>
    <p:sldId id="271" r:id="rId5"/>
    <p:sldId id="272" r:id="rId6"/>
    <p:sldId id="273" r:id="rId7"/>
    <p:sldId id="268" r:id="rId8"/>
    <p:sldId id="262" r:id="rId9"/>
    <p:sldId id="263" r:id="rId10"/>
    <p:sldId id="264" r:id="rId11"/>
    <p:sldId id="265" r:id="rId12"/>
    <p:sldId id="266" r:id="rId13"/>
    <p:sldId id="267" r:id="rId14"/>
    <p:sldId id="257" r:id="rId15"/>
    <p:sldId id="260" r:id="rId16"/>
    <p:sldId id="258" r:id="rId17"/>
    <p:sldId id="259" r:id="rId18"/>
    <p:sldId id="274" r:id="rId19"/>
    <p:sldId id="275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87D19B-5519-4E46-AD26-1EC4A14DDFC0}">
          <p14:sldIdLst>
            <p14:sldId id="261"/>
            <p14:sldId id="269"/>
            <p14:sldId id="270"/>
            <p14:sldId id="271"/>
            <p14:sldId id="272"/>
            <p14:sldId id="273"/>
            <p14:sldId id="268"/>
            <p14:sldId id="262"/>
            <p14:sldId id="263"/>
            <p14:sldId id="264"/>
            <p14:sldId id="265"/>
            <p14:sldId id="266"/>
            <p14:sldId id="267"/>
            <p14:sldId id="257"/>
            <p14:sldId id="260"/>
            <p14:sldId id="258"/>
            <p14:sldId id="259"/>
            <p14:sldId id="274"/>
            <p14:sldId id="275"/>
            <p14:sldId id="277"/>
            <p14:sldId id="278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mmer, Charles" initials="SC" lastIdx="1" clrIdx="0">
    <p:extLst>
      <p:ext uri="{19B8F6BF-5375-455C-9EA6-DF929625EA0E}">
        <p15:presenceInfo xmlns:p15="http://schemas.microsoft.com/office/powerpoint/2012/main" userId="S-1-5-21-1284139269-2359244941-116792040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738" autoAdjust="0"/>
  </p:normalViewPr>
  <p:slideViewPr>
    <p:cSldViewPr snapToGrid="0">
      <p:cViewPr varScale="1">
        <p:scale>
          <a:sx n="113" d="100"/>
          <a:sy n="113" d="100"/>
        </p:scale>
        <p:origin x="21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93A96-F4C6-4E1A-AB8F-DDD61BB9C666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18332-1DD7-40BB-A742-EC1E89A40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16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F7570-9B15-4778-B45A-7BD967C45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0DDC08-A3E3-4581-95EF-CE3D35892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D3C7E-812E-4810-BD35-2A4AA053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2D7EC-33F2-4C5A-9DB0-30FC6946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F12FD-41B8-4ABA-BD87-6792F25C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31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F080-328F-4D5A-8239-320E74083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001886-1801-4250-8BE1-8429A2F61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784DB-6309-4409-9FE9-021BC862D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DC48-3A2A-4966-8451-AE35785F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63150-2F25-4DC2-81A0-10595B68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87F840-7546-4AC1-8435-8A00D6AEC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F0968-CF26-46F7-8763-BFBB37F73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D20E8-1F3C-4DDF-AB19-54EABDB0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B3753-24CD-4EB1-9E37-C586D67F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063BB-2058-497A-A03C-7C6D82CFD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5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993FF-05F6-4ACB-98C4-5A7FF9FDD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3D1AB-9FC3-444F-A203-213AB61BC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0D8A7-1DD6-440C-A5BF-EB6A7EBDF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FCB0B-06BE-493D-A17D-2E650312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43449" y="6356349"/>
            <a:ext cx="2743199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6F3CF-D869-4000-B85F-EB5FCC3F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14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2283-5253-4CC1-9EC1-A2FACD89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C1F3A-DA8B-4627-A438-077683AD3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EAD15-52C9-4488-A7DD-844298A7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F1FF5-E2EE-4605-9CCD-0759F6DF0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14F33-D7A4-4D73-9EF1-FF02890C6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36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5DEAC-2CAD-48C9-A5F8-4A5A19C0F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D0A60-1612-42F0-AD40-7E4E6F5CD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EEC14-643C-4534-AA16-9BDFC04B6C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6172A-A8BB-4787-92C3-886FB6580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EA2C0-1360-45D3-9E08-414305B27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7640F-3925-408C-ACCA-146AB9C0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22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A3C7F-5E33-43FA-B0F5-457D77B4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30737-8F7E-45BC-9DE5-AD0738A54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9EF91-7E71-4622-B3D1-DC25B223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96F56-EE84-4859-80AF-D8480EDC2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A1BF1-1E6A-4A93-90E0-09549070E1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EC0B27-4CDE-47B3-90B4-11986F2DA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82C3F-D26B-4BA5-B0F8-3C0355960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AD9E8-7F32-47EC-9577-F647397C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3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E11A-921A-44BA-B339-3F996BA0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F608BB-B1D3-413E-A90E-9FEB37329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27626-5024-4664-A935-64EB4B768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D5C72B-AEF7-4CA2-94AA-B61CC479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90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76B553-B259-45B4-BE9D-8436791D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FAA8D4-1F71-434A-A8F2-A9B41E3A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CD0746-5028-4D95-BA45-245B6BF52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1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B184-CC3F-48D4-8365-BED812BF7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C21B-61DE-48CE-B8B2-900A0BDA4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78108-02FF-400F-974F-AEC4EF0D8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B6140-D650-4402-977D-CA38B43D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4DDD5-AF64-4789-91DF-CAFDEC25B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95D00-CD6A-4C88-96BB-A870A560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5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BB2C2-983D-4D41-A3D7-701F4F9E0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ED568F-AFED-4951-ADB4-8E3F537F6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685925-2C3B-4C5A-B448-492AB4891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BAE56-2B00-410C-B9D8-AA9A62B2C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7B17F-AFE7-4F4C-9E3E-8E02249AC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F282D-ABEE-43D4-82EF-735811B33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6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40B6C-2DD7-4837-87E4-73F64041D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54A8DB-6A5B-4A76-8B71-D7C69FFC8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1E928-FC41-4BA6-B835-720BFE6021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r>
              <a:rPr lang="en-US" smtClean="0"/>
              <a:t>10/22/2019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516F-8E82-4DA6-9E86-C4D4EC564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A5693-07F0-457F-9BED-A2D1038C8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fld id="{BE35F897-DD11-411B-8D09-5446517536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BCCFFB-0743-406B-B676-F2D378A4517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69" y="136526"/>
            <a:ext cx="1293586" cy="31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76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ova Light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42682" y="1147764"/>
            <a:ext cx="10456333" cy="2387600"/>
          </a:xfrm>
        </p:spPr>
        <p:txBody>
          <a:bodyPr/>
          <a:lstStyle/>
          <a:p>
            <a:r>
              <a:rPr lang="en-US" dirty="0" smtClean="0"/>
              <a:t>Radio Interface </a:t>
            </a:r>
            <a:r>
              <a:rPr lang="en-US" dirty="0" smtClean="0"/>
              <a:t>Board </a:t>
            </a:r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11552" y="3602038"/>
            <a:ext cx="9318594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Corentin Lubeigt</a:t>
            </a:r>
          </a:p>
          <a:p>
            <a:endParaRPr lang="en-US" dirty="0"/>
          </a:p>
          <a:p>
            <a:r>
              <a:rPr lang="en-US" dirty="0" smtClean="0"/>
              <a:t>October 22</a:t>
            </a:r>
            <a:r>
              <a:rPr lang="en-US" baseline="30000" dirty="0" smtClean="0"/>
              <a:t>st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59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Version 6.4 soldered and tested</a:t>
            </a:r>
          </a:p>
          <a:p>
            <a:pPr lvl="1"/>
            <a:r>
              <a:rPr lang="en-US" dirty="0" smtClean="0"/>
              <a:t>Most of the board passed save the 5V lines (see next slide)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Next version (v7.x) ordered</a:t>
            </a:r>
          </a:p>
          <a:p>
            <a:endParaRPr lang="en-US" dirty="0" smtClean="0"/>
          </a:p>
          <a:p>
            <a:r>
              <a:rPr lang="en-US" dirty="0" smtClean="0"/>
              <a:t>-Y interface board serve as a EM for the +Y interface board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4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on 5V lines: 5V is shared by </a:t>
            </a:r>
            <a:r>
              <a:rPr lang="en-US" dirty="0" err="1" smtClean="0"/>
              <a:t>MirrorSat</a:t>
            </a:r>
            <a:r>
              <a:rPr lang="en-US" dirty="0" smtClean="0"/>
              <a:t>, PIC and </a:t>
            </a:r>
            <a:r>
              <a:rPr lang="en-US" dirty="0" err="1" smtClean="0"/>
              <a:t>MirrorBox</a:t>
            </a:r>
            <a:r>
              <a:rPr lang="en-US" dirty="0" smtClean="0"/>
              <a:t>. The two last are microcontroller and cannot stand a too low input voltage. When current drawn increases, we observe voltage drop.</a:t>
            </a:r>
          </a:p>
          <a:p>
            <a:pPr lvl="1"/>
            <a:r>
              <a:rPr lang="en-US" dirty="0" smtClean="0"/>
              <a:t>Test different switches to pick the most efficient one to minimize voltage drop through the board</a:t>
            </a:r>
          </a:p>
          <a:p>
            <a:pPr lvl="1"/>
            <a:r>
              <a:rPr lang="en-US" dirty="0" smtClean="0"/>
              <a:t>Cable analysis and design to estimate the voltage drop (through Central IFB to Y IFB harness and </a:t>
            </a:r>
            <a:r>
              <a:rPr lang="en-US" dirty="0" err="1" smtClean="0"/>
              <a:t>and</a:t>
            </a:r>
            <a:r>
              <a:rPr lang="en-US" dirty="0" smtClean="0"/>
              <a:t> through Y IFB to </a:t>
            </a:r>
            <a:r>
              <a:rPr lang="en-US" dirty="0" err="1" smtClean="0"/>
              <a:t>MirrorBox</a:t>
            </a:r>
            <a:r>
              <a:rPr lang="en-US" dirty="0" smtClean="0"/>
              <a:t> harness) 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1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Forthcoming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Solder new IFB when it comes 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Functional test with actual cable length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TVAC final version of IFB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Integrate to </a:t>
            </a:r>
            <a:r>
              <a:rPr lang="en-US" dirty="0" err="1" smtClean="0"/>
              <a:t>FlatSat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Order FM boards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3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Central Interface Board Status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11552" y="3602038"/>
            <a:ext cx="9318594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Fabien Royer - Charles </a:t>
            </a:r>
            <a:r>
              <a:rPr lang="en-US" dirty="0" err="1" smtClean="0"/>
              <a:t>Sommer</a:t>
            </a:r>
            <a:r>
              <a:rPr lang="en-US" dirty="0" smtClean="0"/>
              <a:t> – </a:t>
            </a:r>
            <a:r>
              <a:rPr lang="en-US" dirty="0" err="1" smtClean="0"/>
              <a:t>Corentin</a:t>
            </a:r>
            <a:r>
              <a:rPr lang="en-US" dirty="0" smtClean="0"/>
              <a:t> </a:t>
            </a:r>
            <a:r>
              <a:rPr lang="en-US" dirty="0" err="1" smtClean="0"/>
              <a:t>Lubeigt</a:t>
            </a:r>
            <a:r>
              <a:rPr lang="en-US" dirty="0" smtClean="0"/>
              <a:t> – Thibaud Talon</a:t>
            </a:r>
          </a:p>
          <a:p>
            <a:endParaRPr lang="en-US" dirty="0"/>
          </a:p>
          <a:p>
            <a:r>
              <a:rPr lang="en-US" dirty="0" smtClean="0"/>
              <a:t>October 22</a:t>
            </a:r>
            <a:r>
              <a:rPr lang="en-US" baseline="30000" dirty="0" smtClean="0"/>
              <a:t>st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3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 layers board in central stack:</a:t>
            </a:r>
          </a:p>
          <a:p>
            <a:pPr lvl="1"/>
            <a:r>
              <a:rPr lang="en-US" dirty="0" smtClean="0"/>
              <a:t>Top layer: data and low power lines</a:t>
            </a:r>
          </a:p>
          <a:p>
            <a:pPr lvl="1"/>
            <a:r>
              <a:rPr lang="en-US" dirty="0" smtClean="0"/>
              <a:t>Middle top layer: high power lines</a:t>
            </a:r>
          </a:p>
          <a:p>
            <a:pPr lvl="1"/>
            <a:r>
              <a:rPr lang="en-US" dirty="0" smtClean="0"/>
              <a:t>Middle bottom layer: ground</a:t>
            </a:r>
          </a:p>
          <a:p>
            <a:pPr lvl="1"/>
            <a:r>
              <a:rPr lang="en-US" dirty="0" smtClean="0"/>
              <a:t>Bottom layer: data and low power lines</a:t>
            </a:r>
          </a:p>
          <a:p>
            <a:endParaRPr lang="en-US" dirty="0" smtClean="0"/>
          </a:p>
          <a:p>
            <a:r>
              <a:rPr lang="en-US" dirty="0" smtClean="0"/>
              <a:t>Functionalities: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Received first version of the board and components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3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far no issues detected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9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Forthcoming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Solder components on board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Perform functional test on board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48515" y="1130830"/>
            <a:ext cx="10244667" cy="2387600"/>
          </a:xfrm>
        </p:spPr>
        <p:txBody>
          <a:bodyPr/>
          <a:lstStyle/>
          <a:p>
            <a:r>
              <a:rPr lang="en-US" dirty="0" smtClean="0"/>
              <a:t>Flight Preparation Panel Board Status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11552" y="3602038"/>
            <a:ext cx="9318594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Corentin Lubeigt</a:t>
            </a:r>
          </a:p>
          <a:p>
            <a:endParaRPr lang="en-US" dirty="0"/>
          </a:p>
          <a:p>
            <a:r>
              <a:rPr lang="en-US" dirty="0" smtClean="0"/>
              <a:t>October 22</a:t>
            </a:r>
            <a:r>
              <a:rPr lang="en-US" baseline="30000" dirty="0" smtClean="0"/>
              <a:t>st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36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Board meant to access the Central stack PC104 from the outside of the spacecraft. It is the main interface between test engineer and the spacecraft</a:t>
            </a:r>
          </a:p>
          <a:p>
            <a:r>
              <a:rPr lang="en-US" dirty="0" smtClean="0"/>
              <a:t>Functionalities: route all the PC104 lines from the PC104 of the central stack the outside of the spacecraft</a:t>
            </a:r>
          </a:p>
          <a:p>
            <a:pPr lvl="1"/>
            <a:r>
              <a:rPr lang="en-US" dirty="0" smtClean="0"/>
              <a:t>Data lines to be monitored (UARTs, I2Cs, CAN, SPI, GPIOs)</a:t>
            </a:r>
          </a:p>
          <a:p>
            <a:pPr lvl="1"/>
            <a:r>
              <a:rPr lang="en-US" dirty="0" smtClean="0"/>
              <a:t>Power lines from the EPS</a:t>
            </a:r>
          </a:p>
          <a:p>
            <a:pPr lvl="1"/>
            <a:r>
              <a:rPr lang="en-US" smtClean="0"/>
              <a:t>Probed </a:t>
            </a:r>
            <a:r>
              <a:rPr lang="en-US" dirty="0" smtClean="0"/>
              <a:t>lines from the Central IFB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3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Board between the Central Stack and Radio + Transponder stack</a:t>
            </a:r>
          </a:p>
          <a:p>
            <a:r>
              <a:rPr lang="en-US" dirty="0" smtClean="0"/>
              <a:t>Functionalities:</a:t>
            </a:r>
          </a:p>
          <a:p>
            <a:pPr lvl="1"/>
            <a:r>
              <a:rPr lang="en-US" dirty="0" smtClean="0"/>
              <a:t>Convert VBAT (direct from battery) to 12V for the Radio</a:t>
            </a:r>
          </a:p>
          <a:p>
            <a:pPr lvl="1"/>
            <a:r>
              <a:rPr lang="en-US" dirty="0" smtClean="0"/>
              <a:t>Convert VBAT to 5V (with on/off feature) to 5V for the Transponder</a:t>
            </a:r>
          </a:p>
          <a:p>
            <a:pPr lvl="1"/>
            <a:r>
              <a:rPr lang="en-US" dirty="0" smtClean="0"/>
              <a:t>Current and voltage sensing of 12V and 5V with a I2C ADC</a:t>
            </a:r>
          </a:p>
          <a:p>
            <a:pPr lvl="1"/>
            <a:r>
              <a:rPr lang="en-US" dirty="0" smtClean="0"/>
              <a:t>Forward data signals (CAN for Transponder, UART for Radio)</a:t>
            </a:r>
          </a:p>
          <a:p>
            <a:pPr lvl="1"/>
            <a:r>
              <a:rPr lang="en-US" dirty="0" smtClean="0"/>
              <a:t>Process and forward </a:t>
            </a:r>
            <a:r>
              <a:rPr lang="en-US" dirty="0" err="1" smtClean="0"/>
              <a:t>Firecode</a:t>
            </a:r>
            <a:r>
              <a:rPr lang="en-US" dirty="0" smtClean="0"/>
              <a:t> generated by Radio to the EPS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0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version ordered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3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No issue so far for the board has not arrived yet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8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Forthcoming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Solder new IFB when it comes 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Central stack is assembled, plug it in and let it be the only interface used </a:t>
            </a:r>
            <a:r>
              <a:rPr lang="en-US" smtClean="0"/>
              <a:t>for testing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42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037" y="46173"/>
            <a:ext cx="8737600" cy="6811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205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Version 2.1 soldered, tested through TVAC</a:t>
            </a:r>
          </a:p>
          <a:p>
            <a:endParaRPr lang="en-US" dirty="0"/>
          </a:p>
          <a:p>
            <a:r>
              <a:rPr lang="en-US" dirty="0" smtClean="0"/>
              <a:t>Radio powered with the Radio IFB in the middle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on 5V lines: 5V is shared by </a:t>
            </a:r>
            <a:r>
              <a:rPr lang="en-US" dirty="0" err="1" smtClean="0"/>
              <a:t>MirrorSat</a:t>
            </a:r>
            <a:r>
              <a:rPr lang="en-US" dirty="0" smtClean="0"/>
              <a:t>, PIC and </a:t>
            </a:r>
            <a:r>
              <a:rPr lang="en-US" dirty="0" err="1" smtClean="0"/>
              <a:t>MirrorBox</a:t>
            </a:r>
            <a:r>
              <a:rPr lang="en-US" dirty="0" smtClean="0"/>
              <a:t>. The two last are microcontroller and cannot stand a too low input voltage. When current drawn increases, we observe voltage drop.</a:t>
            </a:r>
          </a:p>
          <a:p>
            <a:pPr lvl="1"/>
            <a:r>
              <a:rPr lang="en-US" dirty="0" smtClean="0"/>
              <a:t>Test different switches to pick the most efficient one to minimize voltage drop through the board</a:t>
            </a:r>
          </a:p>
          <a:p>
            <a:pPr lvl="1"/>
            <a:r>
              <a:rPr lang="en-US" dirty="0" smtClean="0"/>
              <a:t>Cable analysis and design to estimate the voltage drop (through Central IFB to Y IFB harness and </a:t>
            </a:r>
            <a:r>
              <a:rPr lang="en-US" dirty="0" err="1" smtClean="0"/>
              <a:t>and</a:t>
            </a:r>
            <a:r>
              <a:rPr lang="en-US" dirty="0" smtClean="0"/>
              <a:t> through Y IFB to </a:t>
            </a:r>
            <a:r>
              <a:rPr lang="en-US" dirty="0" err="1" smtClean="0"/>
              <a:t>MirrorBox</a:t>
            </a:r>
            <a:r>
              <a:rPr lang="en-US" dirty="0" smtClean="0"/>
              <a:t> harness) 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5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Forthcoming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Solder new IFB when it comes 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Functional test with actual cable length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TVAC final version of IFB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Integrate to </a:t>
            </a:r>
            <a:r>
              <a:rPr lang="en-US" dirty="0" err="1" smtClean="0"/>
              <a:t>FlatSat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Order FM boards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2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48515" y="1130830"/>
            <a:ext cx="10244667" cy="2387600"/>
          </a:xfrm>
        </p:spPr>
        <p:txBody>
          <a:bodyPr/>
          <a:lstStyle/>
          <a:p>
            <a:r>
              <a:rPr lang="en-US" dirty="0" smtClean="0"/>
              <a:t>+/-Y Interface Boards Status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11552" y="3602038"/>
            <a:ext cx="9318594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Corentin Lubeigt</a:t>
            </a:r>
          </a:p>
          <a:p>
            <a:endParaRPr lang="en-US" dirty="0"/>
          </a:p>
          <a:p>
            <a:r>
              <a:rPr lang="en-US" dirty="0" smtClean="0"/>
              <a:t>October 22</a:t>
            </a:r>
            <a:r>
              <a:rPr lang="en-US" baseline="30000" dirty="0" smtClean="0"/>
              <a:t>st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90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Board between the Central Stack and Solar Panels, </a:t>
            </a:r>
            <a:r>
              <a:rPr lang="en-US" dirty="0" err="1" smtClean="0"/>
              <a:t>MirrorBox</a:t>
            </a:r>
            <a:r>
              <a:rPr lang="en-US" dirty="0" smtClean="0"/>
              <a:t>, the Payload Interface Computer and its electromagnet boards</a:t>
            </a:r>
          </a:p>
          <a:p>
            <a:r>
              <a:rPr lang="en-US" dirty="0" smtClean="0"/>
              <a:t>Functionalities:</a:t>
            </a:r>
          </a:p>
          <a:p>
            <a:pPr lvl="1"/>
            <a:r>
              <a:rPr lang="en-US" dirty="0" smtClean="0"/>
              <a:t>Provide 5V switched to PIC, </a:t>
            </a:r>
            <a:r>
              <a:rPr lang="en-US" dirty="0" err="1" smtClean="0"/>
              <a:t>MirrorBox</a:t>
            </a:r>
            <a:r>
              <a:rPr lang="en-US" dirty="0" smtClean="0"/>
              <a:t> and </a:t>
            </a:r>
            <a:r>
              <a:rPr lang="en-US" dirty="0" err="1" smtClean="0"/>
              <a:t>MirrorSat</a:t>
            </a:r>
            <a:r>
              <a:rPr lang="en-US" dirty="0" smtClean="0"/>
              <a:t> (this one isolated)</a:t>
            </a:r>
          </a:p>
          <a:p>
            <a:pPr lvl="1"/>
            <a:r>
              <a:rPr lang="en-US" dirty="0" smtClean="0"/>
              <a:t>Generate UART from I2C to talk to the </a:t>
            </a:r>
            <a:r>
              <a:rPr lang="en-US" dirty="0" err="1" smtClean="0"/>
              <a:t>MirrorBox</a:t>
            </a:r>
            <a:endParaRPr lang="en-US" dirty="0" smtClean="0"/>
          </a:p>
          <a:p>
            <a:pPr lvl="1"/>
            <a:r>
              <a:rPr lang="en-US" dirty="0" smtClean="0"/>
              <a:t>On-board </a:t>
            </a:r>
            <a:r>
              <a:rPr lang="en-US" dirty="0"/>
              <a:t>t</a:t>
            </a:r>
            <a:r>
              <a:rPr lang="en-US" dirty="0" smtClean="0"/>
              <a:t>emperature sensing</a:t>
            </a:r>
          </a:p>
          <a:p>
            <a:pPr lvl="1"/>
            <a:r>
              <a:rPr lang="en-US" dirty="0" smtClean="0"/>
              <a:t>Interface with Solar Panels, ADCS (coarse sun sensor) and EPS (ACU)</a:t>
            </a:r>
            <a:endParaRPr lang="en-US" dirty="0"/>
          </a:p>
          <a:p>
            <a:pPr lvl="1"/>
            <a:r>
              <a:rPr lang="en-US" dirty="0" err="1" smtClean="0"/>
              <a:t>Burnwires</a:t>
            </a:r>
            <a:r>
              <a:rPr lang="en-US" dirty="0" smtClean="0"/>
              <a:t> mechanism for antenna deployment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5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10/22/2019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501" t="3107" r="1849" b="2090"/>
          <a:stretch/>
        </p:blipFill>
        <p:spPr>
          <a:xfrm>
            <a:off x="1718733" y="397933"/>
            <a:ext cx="9067801" cy="646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953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695</Words>
  <Application>Microsoft Office PowerPoint</Application>
  <PresentationFormat>Widescreen</PresentationFormat>
  <Paragraphs>143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Arial Nova Light</vt:lpstr>
      <vt:lpstr>Calibri</vt:lpstr>
      <vt:lpstr>Office Theme</vt:lpstr>
      <vt:lpstr>Radio Interface Board Status</vt:lpstr>
      <vt:lpstr>Overview</vt:lpstr>
      <vt:lpstr>PowerPoint Presentation</vt:lpstr>
      <vt:lpstr>Status</vt:lpstr>
      <vt:lpstr>Open issues and solutions</vt:lpstr>
      <vt:lpstr>Forthcoming steps</vt:lpstr>
      <vt:lpstr>+/-Y Interface Boards Status</vt:lpstr>
      <vt:lpstr>Overview</vt:lpstr>
      <vt:lpstr>PowerPoint Presentation</vt:lpstr>
      <vt:lpstr>Status</vt:lpstr>
      <vt:lpstr>Open issues and solutions</vt:lpstr>
      <vt:lpstr>Forthcoming steps</vt:lpstr>
      <vt:lpstr>Central Interface Board Status</vt:lpstr>
      <vt:lpstr>Overview</vt:lpstr>
      <vt:lpstr>Status</vt:lpstr>
      <vt:lpstr>Open issues and solutions</vt:lpstr>
      <vt:lpstr>Forthcoming steps</vt:lpstr>
      <vt:lpstr>Flight Preparation Panel Board Status</vt:lpstr>
      <vt:lpstr>Overview</vt:lpstr>
      <vt:lpstr>Status</vt:lpstr>
      <vt:lpstr>Open issues and solutions</vt:lpstr>
      <vt:lpstr>Forthcoming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Work on AAReST April – September 2018</dc:title>
  <dc:creator>Charles Sommer</dc:creator>
  <cp:lastModifiedBy>Corentin Lubeigt</cp:lastModifiedBy>
  <cp:revision>142</cp:revision>
  <dcterms:created xsi:type="dcterms:W3CDTF">2018-09-18T00:34:59Z</dcterms:created>
  <dcterms:modified xsi:type="dcterms:W3CDTF">2019-10-19T01:23:25Z</dcterms:modified>
</cp:coreProperties>
</file>