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87D19B-5519-4E46-AD26-1EC4A14DDFC0}">
          <p14:sldIdLst>
            <p14:sldId id="256"/>
            <p14:sldId id="257"/>
            <p14:sldId id="258"/>
            <p14:sldId id="261"/>
            <p14:sldId id="262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mer, Charles" initials="SC" lastIdx="1" clrIdx="0">
    <p:extLst>
      <p:ext uri="{19B8F6BF-5375-455C-9EA6-DF929625EA0E}">
        <p15:presenceInfo xmlns:p15="http://schemas.microsoft.com/office/powerpoint/2012/main" userId="S-1-5-21-1284139269-2359244941-116792040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738" autoAdjust="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93A96-F4C6-4E1A-AB8F-DDD61BB9C66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8332-1DD7-40BB-A742-EC1E89A4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7570-9B15-4778-B45A-7BD967C45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DDC08-A3E3-4581-95EF-CE3D35892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3C7E-812E-4810-BD35-2A4AA053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20869-5557-426D-BA29-4D899B8DFCEB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7EC-33F2-4C5A-9DB0-30FC6946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12FD-41B8-4ABA-BD87-6792F25C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F080-328F-4D5A-8239-320E7408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01886-1801-4250-8BE1-8429A2F61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784DB-6309-4409-9FE9-021BC862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0AD4-C464-478E-8295-766F29F27718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DC48-3A2A-4966-8451-AE35785F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3150-2F25-4DC2-81A0-10595B68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7F840-7546-4AC1-8435-8A00D6AEC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F0968-CF26-46F7-8763-BFBB37F73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D20E8-1F3C-4DDF-AB19-54EABDB0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2390-51A1-4EBD-8F9C-55EB731FBCE2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B3753-24CD-4EB1-9E37-C586D67F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63BB-2058-497A-A03C-7C6D82CF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93FF-05F6-4ACB-98C4-5A7FF9FD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D1AB-9FC3-444F-A203-213AB61BC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0D8A7-1DD6-440C-A5BF-EB6A7EBD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CB0B-06BE-493D-A17D-2E65031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3449" y="6356349"/>
            <a:ext cx="2743199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F3CF-D869-4000-B85F-EB5FCC3F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2283-5253-4CC1-9EC1-A2FACD89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1F3A-DA8B-4627-A438-077683AD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AD15-52C9-4488-A7DD-844298A7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F83-BCFB-47AE-AE09-4D4C2BBCE8B9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F1FF5-E2EE-4605-9CCD-0759F6DF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4F33-D7A4-4D73-9EF1-FF02890C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DEAC-2CAD-48C9-A5F8-4A5A19C0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0A60-1612-42F0-AD40-7E4E6F5CD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EEC14-643C-4534-AA16-9BDFC04B6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6172A-A8BB-4787-92C3-886FB658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194D-4B65-470B-B9FC-6407507CD8BF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EA2C0-1360-45D3-9E08-414305B2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7640F-3925-408C-ACCA-146AB9C0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3C7F-5E33-43FA-B0F5-457D77B4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30737-8F7E-45BC-9DE5-AD0738A5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9EF91-7E71-4622-B3D1-DC25B223D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96F56-EE84-4859-80AF-D8480EDC2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A1BF1-1E6A-4A93-90E0-09549070E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C0B27-4CDE-47B3-90B4-11986F2D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8D16-5F92-4FCE-9B85-1788D42A291F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82C3F-D26B-4BA5-B0F8-3C035596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AD9E8-7F32-47EC-9577-F64739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E11A-921A-44BA-B339-3F996BA0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608BB-B1D3-413E-A90E-9FEB3732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DD56-9F86-40D2-9D27-9D02FDE6E22B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27626-5024-4664-A935-64EB4B7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5C72B-AEF7-4CA2-94AA-B61CC479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9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6B553-B259-45B4-BE9D-8436791D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FD71-7387-4522-9E3C-053945393C3C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AA8D4-1F71-434A-A8F2-A9B41E3A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0746-5028-4D95-BA45-245B6BF5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B184-CC3F-48D4-8365-BED812BF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C21B-61DE-48CE-B8B2-900A0BDA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78108-02FF-400F-974F-AEC4EF0D8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B6140-D650-4402-977D-CA38B43D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3FEB-332D-465A-BA02-F10F1129A873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4DDD5-AF64-4789-91DF-CAFDEC25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95D00-CD6A-4C88-96BB-A870A560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5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B2C2-983D-4D41-A3D7-701F4F9E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D568F-AFED-4951-ADB4-8E3F537F6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85925-2C3B-4C5A-B448-492AB4891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BAE56-2B00-410C-B9D8-AA9A62B2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AEE1-3984-4878-9EE2-337C0FCA66D0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7B17F-AFE7-4F4C-9E3E-8E02249A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F282D-ABEE-43D4-82EF-735811B3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6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40B6C-2DD7-4837-87E4-73F64041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4A8DB-6A5B-4A76-8B71-D7C69FFC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1E928-FC41-4BA6-B835-720BFE602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fld id="{2A53516F-4FF1-4811-9549-FDCF2BDA2A80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9516F-8E82-4DA6-9E86-C4D4EC564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A5693-07F0-457F-9BED-A2D1038C8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fld id="{BE35F897-DD11-411B-8D09-5446517536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CCFFB-0743-406B-B676-F2D378A451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69" y="136526"/>
            <a:ext cx="1293586" cy="3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 Light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Camera Status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Sommer – Serena Ferraro – Thibaud Talon</a:t>
            </a:r>
          </a:p>
          <a:p>
            <a:endParaRPr lang="en-US" dirty="0"/>
          </a:p>
          <a:p>
            <a:r>
              <a:rPr lang="en-US" smtClean="0"/>
              <a:t>October 21</a:t>
            </a:r>
            <a:r>
              <a:rPr lang="en-US" baseline="30000" smtClean="0"/>
              <a:t>st</a:t>
            </a:r>
            <a:r>
              <a:rPr lang="en-US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Vibration tested (?)</a:t>
            </a:r>
          </a:p>
          <a:p>
            <a:endParaRPr lang="en-US" dirty="0"/>
          </a:p>
          <a:p>
            <a:r>
              <a:rPr lang="en-US" dirty="0" smtClean="0"/>
              <a:t>Flight pieces are manufactured</a:t>
            </a:r>
          </a:p>
          <a:p>
            <a:endParaRPr lang="en-US" dirty="0"/>
          </a:p>
          <a:p>
            <a:r>
              <a:rPr lang="en-US" dirty="0" smtClean="0"/>
              <a:t>EM of </a:t>
            </a:r>
            <a:r>
              <a:rPr lang="en-US" dirty="0"/>
              <a:t>electronic boards </a:t>
            </a:r>
            <a:r>
              <a:rPr lang="en-US" dirty="0" smtClean="0"/>
              <a:t>+ optical sensors were TVAC</a:t>
            </a:r>
          </a:p>
          <a:p>
            <a:pPr lvl="1"/>
            <a:r>
              <a:rPr lang="en-US" dirty="0" smtClean="0"/>
              <a:t>5 cycles of -15 to 45C</a:t>
            </a:r>
          </a:p>
          <a:p>
            <a:endParaRPr lang="en-US" dirty="0"/>
          </a:p>
          <a:p>
            <a:r>
              <a:rPr lang="en-US" dirty="0" smtClean="0"/>
              <a:t>Base software fully coded</a:t>
            </a:r>
          </a:p>
          <a:p>
            <a:pPr lvl="1"/>
            <a:r>
              <a:rPr lang="en-US" dirty="0" smtClean="0"/>
              <a:t>CAN control</a:t>
            </a:r>
          </a:p>
          <a:p>
            <a:pPr lvl="1"/>
            <a:r>
              <a:rPr lang="en-US" dirty="0" smtClean="0"/>
              <a:t>Low level drivers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Science camera has heating issues</a:t>
            </a:r>
          </a:p>
          <a:p>
            <a:pPr lvl="1"/>
            <a:r>
              <a:rPr lang="en-US" dirty="0" smtClean="0"/>
              <a:t>Overheats in vacuum</a:t>
            </a:r>
          </a:p>
          <a:p>
            <a:pPr lvl="1"/>
            <a:r>
              <a:rPr lang="en-US" dirty="0" smtClean="0"/>
              <a:t>Operating temperature range is limited: 0 to 50 degrees C</a:t>
            </a:r>
          </a:p>
          <a:p>
            <a:pPr lvl="1"/>
            <a:r>
              <a:rPr lang="en-US" dirty="0" smtClean="0"/>
              <a:t>Designed heat dissipation + heating solutions</a:t>
            </a:r>
          </a:p>
          <a:p>
            <a:pPr lvl="1"/>
            <a:r>
              <a:rPr lang="en-US" dirty="0" smtClean="0"/>
              <a:t>Already re-designed electronics to host heater</a:t>
            </a:r>
          </a:p>
          <a:p>
            <a:pPr lvl="1"/>
            <a:endParaRPr lang="en-US" dirty="0"/>
          </a:p>
          <a:p>
            <a:r>
              <a:rPr lang="en-US" dirty="0" smtClean="0"/>
              <a:t>Science camera and Boom Inspection camera are the same</a:t>
            </a:r>
          </a:p>
          <a:p>
            <a:pPr lvl="1"/>
            <a:r>
              <a:rPr lang="en-US" dirty="0" smtClean="0"/>
              <a:t>Will cover it by adding black anodized aluminum around it</a:t>
            </a:r>
          </a:p>
          <a:p>
            <a:pPr lvl="1"/>
            <a:endParaRPr lang="en-US" dirty="0"/>
          </a:p>
          <a:p>
            <a:r>
              <a:rPr lang="en-US" dirty="0" smtClean="0"/>
              <a:t>Temperature sensors were not working correctly</a:t>
            </a:r>
          </a:p>
          <a:p>
            <a:pPr lvl="1"/>
            <a:r>
              <a:rPr lang="en-US" dirty="0" smtClean="0"/>
              <a:t>Switched to thermistors and changed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371" y="2783366"/>
            <a:ext cx="3238717" cy="3045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 camera thermal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23" y="1231438"/>
            <a:ext cx="2540972" cy="4958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7123" y="1412857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 100um thermal pad </a:t>
            </a:r>
          </a:p>
          <a:p>
            <a:r>
              <a:rPr lang="en-US" b="1" dirty="0" smtClean="0"/>
              <a:t>at the bottom of the box</a:t>
            </a:r>
            <a:endParaRPr lang="en-US" b="1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6290" y="2176853"/>
            <a:ext cx="2160240" cy="113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788" y="1792357"/>
            <a:ext cx="303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Buy new MU9PM, board level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5" t="50963" r="21343" b="27273"/>
          <a:stretch/>
        </p:blipFill>
        <p:spPr>
          <a:xfrm>
            <a:off x="974725" y="4175523"/>
            <a:ext cx="1257300" cy="1111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3994" y="5452229"/>
            <a:ext cx="304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Reuse or buy new camera box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7" idx="2"/>
          </p:cNvCxnSpPr>
          <p:nvPr/>
        </p:nvCxnSpPr>
        <p:spPr>
          <a:xfrm flipH="1">
            <a:off x="4556660" y="2059188"/>
            <a:ext cx="2642224" cy="17435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8256" y="6075144"/>
            <a:ext cx="167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 heater film</a:t>
            </a:r>
          </a:p>
          <a:p>
            <a:r>
              <a:rPr lang="en-US" b="1" dirty="0" smtClean="0"/>
              <a:t>around casing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7265921" y="5690586"/>
            <a:ext cx="0" cy="38455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</p:cNvCxnSpPr>
          <p:nvPr/>
        </p:nvCxnSpPr>
        <p:spPr>
          <a:xfrm flipV="1">
            <a:off x="7265921" y="4560586"/>
            <a:ext cx="1531850" cy="151455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0"/>
          </p:cNvCxnSpPr>
          <p:nvPr/>
        </p:nvCxnSpPr>
        <p:spPr>
          <a:xfrm flipH="1" flipV="1">
            <a:off x="6196623" y="4560586"/>
            <a:ext cx="1069298" cy="151455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11460" t="4344" r="20450" b="4759"/>
          <a:stretch/>
        </p:blipFill>
        <p:spPr>
          <a:xfrm>
            <a:off x="9294336" y="1032524"/>
            <a:ext cx="2886076" cy="44197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20174" y="295509"/>
            <a:ext cx="2601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 1mm thermal pad </a:t>
            </a:r>
          </a:p>
          <a:p>
            <a:r>
              <a:rPr lang="en-US" b="1" dirty="0" smtClean="0"/>
              <a:t>between box and bracket</a:t>
            </a:r>
            <a:endParaRPr lang="en-US" b="1" dirty="0"/>
          </a:p>
        </p:txBody>
      </p:sp>
      <p:cxnSp>
        <p:nvCxnSpPr>
          <p:cNvPr id="40" name="Straight Arrow Connector 39"/>
          <p:cNvCxnSpPr>
            <a:stCxn id="38" idx="2"/>
          </p:cNvCxnSpPr>
          <p:nvPr/>
        </p:nvCxnSpPr>
        <p:spPr>
          <a:xfrm>
            <a:off x="9021107" y="941840"/>
            <a:ext cx="1737018" cy="3792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4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 inspection camera thermal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FD71-7387-4522-9E3C-053945393C3C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422291"/>
            <a:ext cx="11944350" cy="4629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25600" y="4508500"/>
            <a:ext cx="1168400" cy="977900"/>
          </a:xfrm>
          <a:prstGeom prst="rect">
            <a:avLst/>
          </a:prstGeom>
          <a:solidFill>
            <a:srgbClr val="7E83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316" y="5629704"/>
            <a:ext cx="2916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Surround camera with black </a:t>
            </a:r>
          </a:p>
          <a:p>
            <a:r>
              <a:rPr lang="en-US" b="1" dirty="0" smtClean="0"/>
              <a:t>anodized aluminum + add </a:t>
            </a:r>
          </a:p>
          <a:p>
            <a:r>
              <a:rPr lang="en-US" b="1" dirty="0" smtClean="0"/>
              <a:t>dissipation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737" y="4508500"/>
            <a:ext cx="998723" cy="267086"/>
          </a:xfrm>
          <a:prstGeom prst="rect">
            <a:avLst/>
          </a:prstGeom>
          <a:solidFill>
            <a:srgbClr val="7E83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54930" y="5327646"/>
            <a:ext cx="998723" cy="267086"/>
          </a:xfrm>
          <a:prstGeom prst="rect">
            <a:avLst/>
          </a:prstGeom>
          <a:solidFill>
            <a:srgbClr val="7E83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716959" y="4956766"/>
            <a:ext cx="1086233" cy="189707"/>
          </a:xfrm>
          <a:prstGeom prst="rect">
            <a:avLst/>
          </a:prstGeom>
          <a:solidFill>
            <a:srgbClr val="7E83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1625600" y="5397501"/>
            <a:ext cx="381000" cy="2322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0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Solder new version of camera electronics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 Science Camera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Manufacture surroundings for Boom Inspection Camera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TVAC camera electronics with heater + </a:t>
            </a:r>
            <a:r>
              <a:rPr lang="en-US" dirty="0" smtClean="0"/>
              <a:t>thermistors + </a:t>
            </a:r>
            <a:r>
              <a:rPr lang="en-US" dirty="0" err="1" smtClean="0"/>
              <a:t>dissipators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200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Nova Light</vt:lpstr>
      <vt:lpstr>Calibri</vt:lpstr>
      <vt:lpstr>Office Theme</vt:lpstr>
      <vt:lpstr>Camera Status</vt:lpstr>
      <vt:lpstr>Status</vt:lpstr>
      <vt:lpstr>Open issues and solutions</vt:lpstr>
      <vt:lpstr>Science camera thermal</vt:lpstr>
      <vt:lpstr>Boom inspection camera thermal</vt:lpstr>
      <vt:lpstr>Upcoming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Work on AAReST April – September 2018</dc:title>
  <dc:creator>Charles Sommer</dc:creator>
  <cp:lastModifiedBy>Sommer, Charles F.</cp:lastModifiedBy>
  <cp:revision>170</cp:revision>
  <dcterms:created xsi:type="dcterms:W3CDTF">2018-09-18T00:34:59Z</dcterms:created>
  <dcterms:modified xsi:type="dcterms:W3CDTF">2019-10-15T22:47:12Z</dcterms:modified>
</cp:coreProperties>
</file>