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65" r:id="rId2"/>
    <p:sldId id="267" r:id="rId3"/>
    <p:sldId id="268" r:id="rId4"/>
    <p:sldId id="269" r:id="rId5"/>
    <p:sldId id="256" r:id="rId6"/>
    <p:sldId id="263" r:id="rId7"/>
    <p:sldId id="257" r:id="rId8"/>
    <p:sldId id="258" r:id="rId9"/>
    <p:sldId id="264" r:id="rId10"/>
    <p:sldId id="26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587D19B-5519-4E46-AD26-1EC4A14DDFC0}">
          <p14:sldIdLst>
            <p14:sldId id="265"/>
            <p14:sldId id="267"/>
            <p14:sldId id="268"/>
            <p14:sldId id="269"/>
            <p14:sldId id="256"/>
            <p14:sldId id="263"/>
            <p14:sldId id="257"/>
            <p14:sldId id="258"/>
            <p14:sldId id="264"/>
            <p14:sldId id="26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mmer, Charles" initials="SC" lastIdx="1" clrIdx="0">
    <p:extLst>
      <p:ext uri="{19B8F6BF-5375-455C-9EA6-DF929625EA0E}">
        <p15:presenceInfo xmlns:p15="http://schemas.microsoft.com/office/powerpoint/2012/main" userId="S-1-5-21-1284139269-2359244941-1167920401-10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CC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93738" autoAdjust="0"/>
  </p:normalViewPr>
  <p:slideViewPr>
    <p:cSldViewPr snapToGrid="0">
      <p:cViewPr varScale="1">
        <p:scale>
          <a:sx n="113" d="100"/>
          <a:sy n="113" d="100"/>
        </p:scale>
        <p:origin x="210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393A96-F4C6-4E1A-AB8F-DDD61BB9C666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C18332-1DD7-40BB-A742-EC1E89A40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616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F7570-9B15-4778-B45A-7BD967C45E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0DDC08-A3E3-4581-95EF-CE3D358928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2D3C7E-812E-4810-BD35-2A4AA0534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10/21/2019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C2D7EC-33F2-4C5A-9DB0-30FC69469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DF12FD-41B8-4ABA-BD87-6792F25C7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4312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FF080-328F-4D5A-8239-320E74083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001886-1801-4250-8BE1-8429A2F61C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0784DB-6309-4409-9FE9-021BC862D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10/21/2019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19DC48-3A2A-4966-8451-AE35785F9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C63150-2F25-4DC2-81A0-10595B687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87F840-7546-4AC1-8435-8A00D6AEC2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7F0968-CF26-46F7-8763-BFBB37F734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AD20E8-1F3C-4DDF-AB19-54EABDB08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10/21/2019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CB3753-24CD-4EB1-9E37-C586D67F4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0063BB-2058-497A-A03C-7C6D82CFD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52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993FF-05F6-4ACB-98C4-5A7FF9FDD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3D1AB-9FC3-444F-A203-213AB61BC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20D8A7-1DD6-440C-A5BF-EB6A7EBDF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9FCB0B-06BE-493D-A17D-2E650312B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43449" y="6356349"/>
            <a:ext cx="2743199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6F3CF-D869-4000-B85F-EB5FCC3FB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4146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D2283-5253-4CC1-9EC1-A2FACD896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2C1F3A-DA8B-4627-A438-077683AD31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4EAD15-52C9-4488-A7DD-844298A74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10/21/2019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BF1FF5-E2EE-4605-9CCD-0759F6DF0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414F33-D7A4-4D73-9EF1-FF02890C6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8365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5DEAC-2CAD-48C9-A5F8-4A5A19C0F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0D0A60-1612-42F0-AD40-7E4E6F5CD7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8EEC14-643C-4534-AA16-9BDFC04B6C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6172A-A8BB-4787-92C3-886FB6580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10/21/2019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4EA2C0-1360-45D3-9E08-414305B27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77640F-3925-408C-ACCA-146AB9C0B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221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A3C7F-5E33-43FA-B0F5-457D77B4D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730737-8F7E-45BC-9DE5-AD0738A543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E9EF91-7E71-4622-B3D1-DC25B223DF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C96F56-EE84-4859-80AF-D8480EDC25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DA1BF1-1E6A-4A93-90E0-09549070E1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EC0B27-4CDE-47B3-90B4-11986F2DA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10/21/2019</a:t>
            </a: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A82C3F-D26B-4BA5-B0F8-3C0355960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AAD9E8-7F32-47EC-9577-F647397C6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93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8E11A-921A-44BA-B339-3F996BA0B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F608BB-B1D3-413E-A90E-9FEB37329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10/21/2019</a:t>
            </a: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F27626-5024-4664-A935-64EB4B768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D5C72B-AEF7-4CA2-94AA-B61CC4795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1903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76B553-B259-45B4-BE9D-8436791D3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10/21/2019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FAA8D4-1F71-434A-A8F2-A9B41E3A9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CD0746-5028-4D95-BA45-245B6BF52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115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5B184-CC3F-48D4-8365-BED812BF7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A9C21B-61DE-48CE-B8B2-900A0BDA4B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F78108-02FF-400F-974F-AEC4EF0D87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FB6140-D650-4402-977D-CA38B43D6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10/21/2019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A4DDD5-AF64-4789-91DF-CAFDEC25B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A95D00-CD6A-4C88-96BB-A870A560F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57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BB2C2-983D-4D41-A3D7-701F4F9E0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ED568F-AFED-4951-ADB4-8E3F537F6F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685925-2C3B-4C5A-B448-492AB48910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7BAE56-2B00-410C-B9D8-AA9A62B2C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10/21/2019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97B17F-AFE7-4F4C-9E3E-8E02249AC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8F282D-ABEE-43D4-82EF-735811B33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669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B40B6C-2DD7-4837-87E4-73F64041D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54A8DB-6A5B-4A76-8B71-D7C69FFC88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91E928-FC41-4BA6-B835-720BFE6021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 Nova Light" panose="020B0604020202020204" pitchFamily="34" charset="0"/>
              </a:defRPr>
            </a:lvl1pPr>
          </a:lstStyle>
          <a:p>
            <a:r>
              <a:rPr lang="en-US" smtClean="0"/>
              <a:t>10/21/2019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59516F-8E82-4DA6-9E86-C4D4EC5643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 Nova Light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8A5693-07F0-457F-9BED-A2D1038C85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 Nova Light" panose="020B0604020202020204" pitchFamily="34" charset="0"/>
              </a:defRPr>
            </a:lvl1pPr>
          </a:lstStyle>
          <a:p>
            <a:fld id="{BE35F897-DD11-411B-8D09-54465175362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1BCCFFB-0743-406B-B676-F2D378A4517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69" y="136526"/>
            <a:ext cx="1293586" cy="316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766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 Nova Light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 Nova Light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 Nova Light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 Nova Light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 Nova Light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 Nova Light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ADC</a:t>
            </a:r>
            <a:r>
              <a:rPr lang="en-US" dirty="0" smtClean="0"/>
              <a:t>S testing Status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Corentin Lubeigt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October 21</a:t>
            </a:r>
            <a:r>
              <a:rPr lang="en-US" baseline="30000" dirty="0" smtClean="0"/>
              <a:t>st</a:t>
            </a:r>
            <a:r>
              <a:rPr lang="en-US" dirty="0" smtClean="0"/>
              <a:t>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40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Solder new Central Interface Board with new PCB layout for the GPS receiver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Test </a:t>
            </a:r>
            <a:r>
              <a:rPr lang="fr-FR" dirty="0" err="1" smtClean="0"/>
              <a:t>it</a:t>
            </a:r>
            <a:r>
              <a:rPr lang="fr-FR" dirty="0" smtClean="0"/>
              <a:t>  </a:t>
            </a:r>
            <a:r>
              <a:rPr lang="fr-FR" dirty="0" err="1" smtClean="0"/>
              <a:t>outdoor</a:t>
            </a:r>
            <a:r>
              <a:rPr lang="fr-FR" dirty="0" smtClean="0"/>
              <a:t> in an open </a:t>
            </a:r>
            <a:r>
              <a:rPr lang="fr-FR" dirty="0" err="1" smtClean="0"/>
              <a:t>environment</a:t>
            </a:r>
            <a:r>
              <a:rPr lang="fr-FR" dirty="0" smtClean="0"/>
              <a:t> to </a:t>
            </a:r>
            <a:r>
              <a:rPr lang="fr-FR" dirty="0" err="1" smtClean="0"/>
              <a:t>highlight</a:t>
            </a:r>
            <a:r>
              <a:rPr lang="fr-FR" dirty="0" smtClean="0"/>
              <a:t> </a:t>
            </a:r>
            <a:r>
              <a:rPr lang="fr-FR" dirty="0" err="1" smtClean="0"/>
              <a:t>any</a:t>
            </a:r>
            <a:r>
              <a:rPr lang="fr-FR" dirty="0" smtClean="0"/>
              <a:t> </a:t>
            </a:r>
            <a:r>
              <a:rPr lang="fr-FR" dirty="0" err="1" smtClean="0"/>
              <a:t>differences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the </a:t>
            </a:r>
            <a:r>
              <a:rPr lang="fr-FR" dirty="0" err="1" smtClean="0"/>
              <a:t>previous</a:t>
            </a:r>
            <a:r>
              <a:rPr lang="fr-FR" dirty="0" smtClean="0"/>
              <a:t> design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this</a:t>
            </a:r>
            <a:r>
              <a:rPr lang="fr-FR" dirty="0" smtClean="0"/>
              <a:t> new configuration, </a:t>
            </a:r>
            <a:r>
              <a:rPr lang="en-US" noProof="1" smtClean="0"/>
              <a:t>develop</a:t>
            </a:r>
            <a:r>
              <a:rPr lang="fr-FR" dirty="0" smtClean="0"/>
              <a:t> an </a:t>
            </a:r>
            <a:r>
              <a:rPr lang="fr-FR" dirty="0" err="1" smtClean="0"/>
              <a:t>orbit</a:t>
            </a:r>
            <a:r>
              <a:rPr lang="fr-FR" dirty="0" smtClean="0"/>
              <a:t> </a:t>
            </a:r>
            <a:r>
              <a:rPr lang="fr-FR" dirty="0" err="1" smtClean="0"/>
              <a:t>estimator</a:t>
            </a:r>
            <a:r>
              <a:rPr lang="fr-FR" dirty="0" smtClean="0"/>
              <a:t> </a:t>
            </a:r>
            <a:r>
              <a:rPr lang="fr-FR" dirty="0" err="1" smtClean="0"/>
              <a:t>depending</a:t>
            </a:r>
            <a:r>
              <a:rPr lang="fr-FR" dirty="0" smtClean="0"/>
              <a:t> of the </a:t>
            </a:r>
            <a:r>
              <a:rPr lang="fr-FR" dirty="0" err="1" smtClean="0"/>
              <a:t>degree</a:t>
            </a:r>
            <a:r>
              <a:rPr lang="fr-FR" dirty="0" smtClean="0"/>
              <a:t> of confidence on the data </a:t>
            </a:r>
            <a:r>
              <a:rPr lang="fr-FR" dirty="0" err="1" smtClean="0"/>
              <a:t>with</a:t>
            </a:r>
            <a:r>
              <a:rPr lang="fr-FR" dirty="0" smtClean="0"/>
              <a:t> a Extended </a:t>
            </a:r>
            <a:r>
              <a:rPr lang="fr-FR" dirty="0" err="1" smtClean="0"/>
              <a:t>Kalman</a:t>
            </a:r>
            <a:r>
              <a:rPr lang="fr-FR" dirty="0" smtClean="0"/>
              <a:t> </a:t>
            </a:r>
            <a:r>
              <a:rPr lang="fr-FR" dirty="0" err="1" smtClean="0"/>
              <a:t>Filter</a:t>
            </a:r>
            <a:r>
              <a:rPr lang="fr-FR" dirty="0"/>
              <a:t> </a:t>
            </a:r>
            <a:r>
              <a:rPr lang="fr-FR" dirty="0" smtClean="0"/>
              <a:t>(EKF)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fr-FR" dirty="0" err="1" smtClean="0"/>
              <a:t>Feed</a:t>
            </a:r>
            <a:r>
              <a:rPr lang="fr-FR" dirty="0" smtClean="0"/>
              <a:t> ADCS </a:t>
            </a:r>
            <a:r>
              <a:rPr lang="fr-FR" dirty="0" err="1" smtClean="0"/>
              <a:t>with</a:t>
            </a:r>
            <a:r>
              <a:rPr lang="fr-FR" dirty="0" smtClean="0"/>
              <a:t> the </a:t>
            </a:r>
            <a:r>
              <a:rPr lang="fr-FR" dirty="0" err="1" smtClean="0"/>
              <a:t>TLEs</a:t>
            </a:r>
            <a:r>
              <a:rPr lang="fr-FR" dirty="0" smtClean="0"/>
              <a:t> (</a:t>
            </a:r>
            <a:r>
              <a:rPr lang="fr-FR" dirty="0" err="1" smtClean="0"/>
              <a:t>Two</a:t>
            </a:r>
            <a:r>
              <a:rPr lang="fr-FR" dirty="0" smtClean="0"/>
              <a:t> Line </a:t>
            </a:r>
            <a:r>
              <a:rPr lang="fr-FR" dirty="0" err="1" smtClean="0"/>
              <a:t>Elements</a:t>
            </a:r>
            <a:r>
              <a:rPr lang="fr-FR" dirty="0" smtClean="0"/>
              <a:t>) </a:t>
            </a:r>
            <a:r>
              <a:rPr lang="fr-FR" dirty="0" err="1" smtClean="0"/>
              <a:t>derived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the output of the EKF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err="1" smtClean="0"/>
              <a:t>Integrate</a:t>
            </a:r>
            <a:r>
              <a:rPr lang="fr-FR" dirty="0" smtClean="0"/>
              <a:t> the </a:t>
            </a:r>
            <a:r>
              <a:rPr lang="fr-FR" dirty="0" err="1" smtClean="0"/>
              <a:t>whole</a:t>
            </a:r>
            <a:r>
              <a:rPr lang="fr-FR" dirty="0" smtClean="0"/>
              <a:t> system in the </a:t>
            </a:r>
            <a:r>
              <a:rPr lang="fr-FR" dirty="0" err="1" smtClean="0"/>
              <a:t>spacecraft</a:t>
            </a:r>
            <a:r>
              <a:rPr lang="fr-FR" dirty="0" smtClean="0"/>
              <a:t> (</a:t>
            </a:r>
            <a:r>
              <a:rPr lang="fr-FR" dirty="0" err="1" smtClean="0"/>
              <a:t>cabling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the interface </a:t>
            </a:r>
            <a:r>
              <a:rPr lang="fr-FR" dirty="0" err="1" smtClean="0"/>
              <a:t>board</a:t>
            </a:r>
            <a:r>
              <a:rPr lang="fr-FR" dirty="0" smtClean="0"/>
              <a:t> to the </a:t>
            </a:r>
            <a:r>
              <a:rPr lang="fr-FR" dirty="0" err="1" smtClean="0"/>
              <a:t>antenna</a:t>
            </a:r>
            <a:r>
              <a:rPr lang="fr-FR" dirty="0" smtClean="0"/>
              <a:t>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487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CubeSpace</a:t>
            </a:r>
            <a:r>
              <a:rPr lang="fr-FR" dirty="0" smtClean="0"/>
              <a:t> </a:t>
            </a:r>
            <a:r>
              <a:rPr lang="fr-FR" dirty="0" err="1" smtClean="0"/>
              <a:t>Health</a:t>
            </a:r>
            <a:r>
              <a:rPr lang="fr-FR" dirty="0" smtClean="0"/>
              <a:t> check </a:t>
            </a:r>
            <a:r>
              <a:rPr lang="fr-FR" dirty="0" err="1" smtClean="0"/>
              <a:t>tested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Generated code tested with OBC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635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issues and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CubeSpace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doing</a:t>
            </a:r>
            <a:r>
              <a:rPr lang="fr-FR" dirty="0" smtClean="0"/>
              <a:t> a major </a:t>
            </a:r>
            <a:r>
              <a:rPr lang="fr-FR" dirty="0" err="1" smtClean="0"/>
              <a:t>firmware</a:t>
            </a:r>
            <a:r>
              <a:rPr lang="fr-FR" dirty="0" smtClean="0"/>
              <a:t> update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lead to code changes by the end of the </a:t>
            </a:r>
            <a:r>
              <a:rPr lang="fr-FR" dirty="0" err="1" smtClean="0"/>
              <a:t>year</a:t>
            </a:r>
            <a:endParaRPr lang="fr-FR" dirty="0" smtClean="0"/>
          </a:p>
          <a:p>
            <a:pPr lvl="1"/>
            <a:r>
              <a:rPr lang="fr-FR" dirty="0" smtClean="0"/>
              <a:t>May </a:t>
            </a:r>
            <a:r>
              <a:rPr lang="fr-FR" dirty="0" err="1" smtClean="0"/>
              <a:t>need</a:t>
            </a:r>
            <a:r>
              <a:rPr lang="fr-FR" dirty="0" smtClean="0"/>
              <a:t> to </a:t>
            </a:r>
            <a:r>
              <a:rPr lang="fr-FR" dirty="0" err="1" smtClean="0"/>
              <a:t>adapt</a:t>
            </a:r>
            <a:r>
              <a:rPr lang="fr-FR" dirty="0" smtClean="0"/>
              <a:t> </a:t>
            </a:r>
            <a:r>
              <a:rPr lang="fr-FR" dirty="0" err="1" smtClean="0"/>
              <a:t>our</a:t>
            </a:r>
            <a:r>
              <a:rPr lang="fr-FR" dirty="0" smtClean="0"/>
              <a:t> code</a:t>
            </a:r>
          </a:p>
          <a:p>
            <a:pPr lvl="1"/>
            <a:r>
              <a:rPr lang="fr-FR" dirty="0" err="1" smtClean="0"/>
              <a:t>Re</a:t>
            </a:r>
            <a:r>
              <a:rPr lang="fr-FR" dirty="0" smtClean="0"/>
              <a:t>-do </a:t>
            </a:r>
            <a:r>
              <a:rPr lang="fr-FR" dirty="0" err="1" smtClean="0"/>
              <a:t>health</a:t>
            </a:r>
            <a:r>
              <a:rPr lang="fr-FR" dirty="0" smtClean="0"/>
              <a:t> check</a:t>
            </a:r>
            <a:endParaRPr lang="fr-FR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fr-FR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579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Proceed to firmware update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Re-do health check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Re-generate configuration values with the latest </a:t>
            </a:r>
            <a:r>
              <a:rPr lang="en-US" smtClean="0"/>
              <a:t>CAD changes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000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GPS Status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Corentin Lubeigt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October 21</a:t>
            </a:r>
            <a:r>
              <a:rPr lang="en-US" baseline="30000" dirty="0" smtClean="0"/>
              <a:t>st</a:t>
            </a:r>
            <a:r>
              <a:rPr lang="en-US" dirty="0" smtClean="0"/>
              <a:t>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79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027333" cy="4351338"/>
          </a:xfrm>
        </p:spPr>
        <p:txBody>
          <a:bodyPr/>
          <a:lstStyle/>
          <a:p>
            <a:r>
              <a:rPr lang="fr-FR" dirty="0" smtClean="0"/>
              <a:t>GPS </a:t>
            </a:r>
            <a:r>
              <a:rPr lang="fr-FR" dirty="0" err="1" smtClean="0"/>
              <a:t>receiver</a:t>
            </a:r>
            <a:r>
              <a:rPr lang="fr-FR" dirty="0" smtClean="0"/>
              <a:t> to:</a:t>
            </a:r>
          </a:p>
          <a:p>
            <a:pPr lvl="1"/>
            <a:r>
              <a:rPr lang="fr-FR" dirty="0" err="1" smtClean="0"/>
              <a:t>Provide</a:t>
            </a:r>
            <a:r>
              <a:rPr lang="fr-FR" dirty="0" smtClean="0"/>
              <a:t> UTC time to the </a:t>
            </a:r>
            <a:r>
              <a:rPr lang="fr-FR" dirty="0" err="1" smtClean="0"/>
              <a:t>spacecraft</a:t>
            </a:r>
            <a:endParaRPr lang="fr-FR" dirty="0" smtClean="0"/>
          </a:p>
          <a:p>
            <a:pPr lvl="1"/>
            <a:r>
              <a:rPr lang="fr-FR" dirty="0" err="1" smtClean="0"/>
              <a:t>Provide</a:t>
            </a:r>
            <a:r>
              <a:rPr lang="fr-FR" dirty="0" smtClean="0"/>
              <a:t> </a:t>
            </a:r>
            <a:r>
              <a:rPr lang="fr-FR" dirty="0" err="1" smtClean="0"/>
              <a:t>Two</a:t>
            </a:r>
            <a:r>
              <a:rPr lang="fr-FR" dirty="0" smtClean="0"/>
              <a:t> Line </a:t>
            </a:r>
            <a:r>
              <a:rPr lang="fr-FR" dirty="0" err="1" smtClean="0"/>
              <a:t>Elements</a:t>
            </a:r>
            <a:r>
              <a:rPr lang="fr-FR" dirty="0" smtClean="0"/>
              <a:t> to the </a:t>
            </a:r>
            <a:r>
              <a:rPr lang="fr-FR" dirty="0" err="1" smtClean="0"/>
              <a:t>spacecraft</a:t>
            </a:r>
            <a:r>
              <a:rPr lang="fr-FR" dirty="0" smtClean="0"/>
              <a:t> </a:t>
            </a:r>
            <a:r>
              <a:rPr lang="fr-FR" dirty="0" err="1" smtClean="0"/>
              <a:t>derived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an </a:t>
            </a:r>
            <a:r>
              <a:rPr lang="fr-FR" dirty="0" err="1" smtClean="0"/>
              <a:t>estimate</a:t>
            </a:r>
            <a:r>
              <a:rPr lang="fr-FR" dirty="0" smtClean="0"/>
              <a:t> of the </a:t>
            </a:r>
            <a:r>
              <a:rPr lang="fr-FR" dirty="0" err="1" smtClean="0"/>
              <a:t>orbit</a:t>
            </a:r>
            <a:r>
              <a:rPr lang="fr-FR" dirty="0" smtClean="0"/>
              <a:t> (in </a:t>
            </a:r>
            <a:r>
              <a:rPr lang="fr-FR" dirty="0" err="1" smtClean="0"/>
              <a:t>order</a:t>
            </a:r>
            <a:r>
              <a:rPr lang="fr-FR" dirty="0" smtClean="0"/>
              <a:t> to </a:t>
            </a:r>
            <a:r>
              <a:rPr lang="fr-FR" dirty="0" err="1" smtClean="0"/>
              <a:t>initialize</a:t>
            </a:r>
            <a:r>
              <a:rPr lang="fr-FR" dirty="0" smtClean="0"/>
              <a:t> the ADCS </a:t>
            </a:r>
            <a:r>
              <a:rPr lang="fr-FR" dirty="0" err="1" smtClean="0"/>
              <a:t>algorithm</a:t>
            </a:r>
            <a:r>
              <a:rPr lang="fr-FR" dirty="0" smtClean="0"/>
              <a:t>)</a:t>
            </a:r>
          </a:p>
          <a:p>
            <a:pPr lvl="1"/>
            <a:endParaRPr lang="fr-FR" dirty="0" smtClean="0"/>
          </a:p>
          <a:p>
            <a:r>
              <a:rPr lang="fr-FR" dirty="0" smtClean="0"/>
              <a:t>This GPS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located</a:t>
            </a:r>
            <a:r>
              <a:rPr lang="fr-FR" dirty="0" smtClean="0"/>
              <a:t> on the Central Interface </a:t>
            </a:r>
            <a:r>
              <a:rPr lang="fr-FR" dirty="0" err="1" smtClean="0"/>
              <a:t>Board</a:t>
            </a:r>
            <a:r>
              <a:rPr lang="fr-FR" dirty="0" smtClean="0"/>
              <a:t> (top of the central </a:t>
            </a:r>
            <a:r>
              <a:rPr lang="fr-FR" dirty="0" err="1" smtClean="0"/>
              <a:t>stack</a:t>
            </a:r>
            <a:r>
              <a:rPr lang="fr-FR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b="12540"/>
          <a:stretch/>
        </p:blipFill>
        <p:spPr>
          <a:xfrm>
            <a:off x="8439150" y="1825625"/>
            <a:ext cx="2914650" cy="291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608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Circuitry tested on a test board</a:t>
            </a:r>
          </a:p>
          <a:p>
            <a:pPr lvl="1"/>
            <a:r>
              <a:rPr lang="en-US" dirty="0" smtClean="0"/>
              <a:t>Able to obtain estimate of the position and velocity every second </a:t>
            </a:r>
          </a:p>
          <a:p>
            <a:pPr lvl="1"/>
            <a:r>
              <a:rPr lang="fr-FR" dirty="0" err="1" smtClean="0"/>
              <a:t>Tested</a:t>
            </a:r>
            <a:r>
              <a:rPr lang="fr-FR" dirty="0" smtClean="0"/>
              <a:t> on a bike in Pasadena</a:t>
            </a:r>
            <a:endParaRPr lang="en-US" dirty="0"/>
          </a:p>
          <a:p>
            <a:endParaRPr lang="fr-FR" dirty="0" smtClean="0"/>
          </a:p>
          <a:p>
            <a:r>
              <a:rPr lang="en-US" dirty="0" smtClean="0"/>
              <a:t>Accommodation</a:t>
            </a:r>
            <a:r>
              <a:rPr lang="fr-FR" dirty="0" smtClean="0"/>
              <a:t> of the </a:t>
            </a:r>
            <a:r>
              <a:rPr lang="fr-FR" dirty="0" err="1" smtClean="0"/>
              <a:t>antenna</a:t>
            </a:r>
            <a:r>
              <a:rPr lang="fr-FR" dirty="0" smtClean="0"/>
              <a:t> in the middle on the </a:t>
            </a:r>
            <a:r>
              <a:rPr lang="fr-FR" dirty="0" err="1" smtClean="0"/>
              <a:t>launch</a:t>
            </a:r>
            <a:r>
              <a:rPr lang="fr-FR" dirty="0" smtClean="0"/>
              <a:t> interface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Base software fully coded</a:t>
            </a:r>
          </a:p>
          <a:p>
            <a:pPr lvl="1"/>
            <a:r>
              <a:rPr lang="fr-FR" dirty="0" smtClean="0"/>
              <a:t>SPI to UART chip to </a:t>
            </a:r>
            <a:r>
              <a:rPr lang="fr-FR" dirty="0" err="1" smtClean="0"/>
              <a:t>generate</a:t>
            </a:r>
            <a:r>
              <a:rPr lang="fr-FR" dirty="0" smtClean="0"/>
              <a:t> a UART</a:t>
            </a:r>
            <a:endParaRPr lang="en-US" dirty="0" smtClean="0"/>
          </a:p>
          <a:p>
            <a:pPr lvl="1"/>
            <a:r>
              <a:rPr lang="en-US" dirty="0" smtClean="0"/>
              <a:t>Low level drivers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269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issues and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The GPS </a:t>
            </a:r>
            <a:r>
              <a:rPr lang="fr-FR" dirty="0" err="1" smtClean="0"/>
              <a:t>receiver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sometime</a:t>
            </a:r>
            <a:r>
              <a:rPr lang="fr-FR" dirty="0" smtClean="0"/>
              <a:t> </a:t>
            </a:r>
            <a:r>
              <a:rPr lang="fr-FR" dirty="0" err="1" smtClean="0"/>
              <a:t>providing</a:t>
            </a:r>
            <a:r>
              <a:rPr lang="fr-FR" dirty="0" smtClean="0"/>
              <a:t> </a:t>
            </a:r>
            <a:r>
              <a:rPr lang="fr-FR" dirty="0" err="1" smtClean="0"/>
              <a:t>chaotic</a:t>
            </a:r>
            <a:r>
              <a:rPr lang="fr-FR" dirty="0" smtClean="0"/>
              <a:t> data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need</a:t>
            </a:r>
            <a:r>
              <a:rPr lang="fr-FR" dirty="0" smtClean="0"/>
              <a:t> 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filtered</a:t>
            </a:r>
            <a:r>
              <a:rPr lang="fr-FR" dirty="0" smtClean="0"/>
              <a:t> out.</a:t>
            </a:r>
          </a:p>
          <a:p>
            <a:pPr lvl="1"/>
            <a:r>
              <a:rPr lang="fr-FR" dirty="0" smtClean="0"/>
              <a:t>It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likely</a:t>
            </a:r>
            <a:r>
              <a:rPr lang="fr-FR" dirty="0" smtClean="0"/>
              <a:t> to </a:t>
            </a:r>
            <a:r>
              <a:rPr lang="fr-FR" dirty="0" err="1" smtClean="0"/>
              <a:t>be</a:t>
            </a:r>
            <a:r>
              <a:rPr lang="fr-FR" dirty="0" smtClean="0"/>
              <a:t> an </a:t>
            </a:r>
            <a:r>
              <a:rPr lang="fr-FR" dirty="0" err="1" smtClean="0"/>
              <a:t>error</a:t>
            </a:r>
            <a:r>
              <a:rPr lang="fr-FR" dirty="0" smtClean="0"/>
              <a:t> </a:t>
            </a:r>
            <a:r>
              <a:rPr lang="fr-FR" dirty="0" err="1" smtClean="0"/>
              <a:t>introduced</a:t>
            </a:r>
            <a:r>
              <a:rPr lang="fr-FR" dirty="0" smtClean="0"/>
              <a:t> by a design issue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would</a:t>
            </a:r>
            <a:r>
              <a:rPr lang="fr-FR" dirty="0" smtClean="0"/>
              <a:t> </a:t>
            </a:r>
            <a:r>
              <a:rPr lang="fr-FR" dirty="0" err="1" smtClean="0"/>
              <a:t>degrade</a:t>
            </a:r>
            <a:r>
              <a:rPr lang="fr-FR" dirty="0" smtClean="0"/>
              <a:t> the RF signal </a:t>
            </a:r>
            <a:r>
              <a:rPr lang="fr-FR" dirty="0" smtClean="0">
                <a:sym typeface="Wingdings" panose="05000000000000000000" pitchFamily="2" charset="2"/>
              </a:rPr>
              <a:t></a:t>
            </a:r>
            <a:r>
              <a:rPr lang="fr-FR" dirty="0" smtClean="0"/>
              <a:t> A new PCB </a:t>
            </a:r>
            <a:r>
              <a:rPr lang="fr-FR" dirty="0" err="1" smtClean="0"/>
              <a:t>layout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coming</a:t>
            </a:r>
            <a:r>
              <a:rPr lang="fr-FR" dirty="0" smtClean="0"/>
              <a:t> in </a:t>
            </a:r>
            <a:r>
              <a:rPr lang="fr-FR" dirty="0" err="1" smtClean="0"/>
              <a:t>with</a:t>
            </a:r>
            <a:r>
              <a:rPr lang="fr-FR" dirty="0" smtClean="0"/>
              <a:t> the new interface </a:t>
            </a:r>
            <a:r>
              <a:rPr lang="fr-FR" dirty="0" err="1" smtClean="0"/>
              <a:t>board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fr-FR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248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Out of range data set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2" t="6378" r="4142" b="10289"/>
          <a:stretch/>
        </p:blipFill>
        <p:spPr>
          <a:xfrm>
            <a:off x="2642151" y="1318355"/>
            <a:ext cx="6907698" cy="553964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509736" y="5038928"/>
            <a:ext cx="92660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dirty="0" err="1" smtClean="0"/>
              <a:t>Velocity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424790" y="1296538"/>
            <a:ext cx="104682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dirty="0" err="1" smtClean="0"/>
              <a:t>Elevation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236085" y="2010383"/>
            <a:ext cx="194104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dirty="0" smtClean="0"/>
              <a:t>Latitude/longitude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831888" y="5239328"/>
            <a:ext cx="127137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dirty="0" smtClean="0"/>
              <a:t>Good data?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475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1089</TotalTime>
  <Words>344</Words>
  <Application>Microsoft Office PowerPoint</Application>
  <PresentationFormat>Widescreen</PresentationFormat>
  <Paragraphs>68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Nova Light</vt:lpstr>
      <vt:lpstr>Calibri</vt:lpstr>
      <vt:lpstr>Wingdings</vt:lpstr>
      <vt:lpstr>Office Theme</vt:lpstr>
      <vt:lpstr>ADCS testing Status</vt:lpstr>
      <vt:lpstr>Status</vt:lpstr>
      <vt:lpstr>Open issues and solutions</vt:lpstr>
      <vt:lpstr>Upcoming steps</vt:lpstr>
      <vt:lpstr>GPS Status</vt:lpstr>
      <vt:lpstr>Overview</vt:lpstr>
      <vt:lpstr>Status</vt:lpstr>
      <vt:lpstr>Open issues and solutions</vt:lpstr>
      <vt:lpstr>Out of range data set</vt:lpstr>
      <vt:lpstr>Upcoming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Work on AAReST April – September 2018</dc:title>
  <dc:creator>Charles Sommer</dc:creator>
  <cp:lastModifiedBy>Corentin Lubeigt</cp:lastModifiedBy>
  <cp:revision>176</cp:revision>
  <dcterms:created xsi:type="dcterms:W3CDTF">2018-09-18T00:34:59Z</dcterms:created>
  <dcterms:modified xsi:type="dcterms:W3CDTF">2019-10-21T16:39:24Z</dcterms:modified>
</cp:coreProperties>
</file>