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58" r:id="rId4"/>
    <p:sldId id="260" r:id="rId5"/>
    <p:sldId id="264" r:id="rId6"/>
    <p:sldId id="259" r:id="rId7"/>
    <p:sldId id="262" r:id="rId8"/>
    <p:sldId id="261" r:id="rId9"/>
    <p:sldId id="265" r:id="rId10"/>
    <p:sldId id="266" r:id="rId11"/>
    <p:sldId id="268"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78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0C249DE0-B0F5-420F-B5B3-EAAD86AF18AA}" type="datetimeFigureOut">
              <a:rPr lang="en-US" smtClean="0"/>
              <a:t>2/9/2012</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022407AA-7DBA-479C-8714-31A5E02AAEB9}"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249DE0-B0F5-420F-B5B3-EAAD86AF18AA}" type="datetimeFigureOut">
              <a:rPr lang="en-US" smtClean="0"/>
              <a:t>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07AA-7DBA-479C-8714-31A5E02AAEB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249DE0-B0F5-420F-B5B3-EAAD86AF18AA}" type="datetimeFigureOut">
              <a:rPr lang="en-US" smtClean="0"/>
              <a:t>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022407AA-7DBA-479C-8714-31A5E02AAEB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249DE0-B0F5-420F-B5B3-EAAD86AF18AA}" type="datetimeFigureOut">
              <a:rPr lang="en-US" smtClean="0"/>
              <a:t>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07AA-7DBA-479C-8714-31A5E02AAEB9}"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0C249DE0-B0F5-420F-B5B3-EAAD86AF18AA}" type="datetimeFigureOut">
              <a:rPr lang="en-US" smtClean="0"/>
              <a:t>2/9/2012</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022407AA-7DBA-479C-8714-31A5E02AAEB9}"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C249DE0-B0F5-420F-B5B3-EAAD86AF18AA}" type="datetimeFigureOut">
              <a:rPr lang="en-US" smtClean="0"/>
              <a:t>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07AA-7DBA-479C-8714-31A5E02AAEB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C249DE0-B0F5-420F-B5B3-EAAD86AF18AA}" type="datetimeFigureOut">
              <a:rPr lang="en-US" smtClean="0"/>
              <a:t>2/9/2012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2407AA-7DBA-479C-8714-31A5E02AAEB9}"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C249DE0-B0F5-420F-B5B3-EAAD86AF18AA}" type="datetimeFigureOut">
              <a:rPr lang="en-US" smtClean="0"/>
              <a:t>2/9/2012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2407AA-7DBA-479C-8714-31A5E02AAEB9}"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C249DE0-B0F5-420F-B5B3-EAAD86AF18AA}" type="datetimeFigureOut">
              <a:rPr lang="en-US" smtClean="0"/>
              <a:t>2/9/2012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2407AA-7DBA-479C-8714-31A5E02AAEB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249DE0-B0F5-420F-B5B3-EAAD86AF18AA}" type="datetimeFigureOut">
              <a:rPr lang="en-US" smtClean="0"/>
              <a:t>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022407AA-7DBA-479C-8714-31A5E02AAEB9}"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249DE0-B0F5-420F-B5B3-EAAD86AF18AA}" type="datetimeFigureOut">
              <a:rPr lang="en-US" smtClean="0"/>
              <a:t>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07AA-7DBA-479C-8714-31A5E02AAEB9}"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0C249DE0-B0F5-420F-B5B3-EAAD86AF18AA}" type="datetimeFigureOut">
              <a:rPr lang="en-US" smtClean="0"/>
              <a:t>2/9/2012</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022407AA-7DBA-479C-8714-31A5E02AAEB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title"/>
          </p:nvPr>
        </p:nvSpPr>
        <p:spPr/>
        <p:txBody>
          <a:bodyPr/>
          <a:lstStyle/>
          <a:p>
            <a:r>
              <a:rPr lang="en-US" dirty="0" smtClean="0"/>
              <a:t>Emotions and moral judgment</a:t>
            </a:r>
            <a:endParaRPr lang="en-US" dirty="0"/>
          </a:p>
        </p:txBody>
      </p:sp>
    </p:spTree>
    <p:extLst>
      <p:ext uri="{BB962C8B-B14F-4D97-AF65-F5344CB8AC3E}">
        <p14:creationId xmlns:p14="http://schemas.microsoft.com/office/powerpoint/2010/main" val="78249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Psychopathy: a </a:t>
            </a:r>
            <a:r>
              <a:rPr lang="en-US" dirty="0"/>
              <a:t>personality style characterized by low empathy, callous affect, and </a:t>
            </a:r>
            <a:r>
              <a:rPr lang="en-US" dirty="0" smtClean="0"/>
              <a:t>thrill-seeking</a:t>
            </a:r>
          </a:p>
          <a:p>
            <a:r>
              <a:rPr lang="en-US" dirty="0" smtClean="0"/>
              <a:t>Machiavellianism: degree </a:t>
            </a:r>
            <a:r>
              <a:rPr lang="en-US" dirty="0"/>
              <a:t>to which people are cynical, emotionally detached from others, and </a:t>
            </a:r>
            <a:r>
              <a:rPr lang="en-US" dirty="0" smtClean="0"/>
              <a:t>manipulative</a:t>
            </a:r>
          </a:p>
          <a:p>
            <a:pPr lvl="1"/>
            <a:r>
              <a:rPr lang="en-US" dirty="0" smtClean="0"/>
              <a:t>Both share emotional </a:t>
            </a:r>
            <a:r>
              <a:rPr lang="en-US" dirty="0"/>
              <a:t>coldness, aggression, and willingness to engage in or rationalize </a:t>
            </a:r>
            <a:r>
              <a:rPr lang="en-US" dirty="0" smtClean="0"/>
              <a:t>deceit</a:t>
            </a:r>
          </a:p>
          <a:p>
            <a:r>
              <a:rPr lang="en-US" dirty="0"/>
              <a:t>No Meaning </a:t>
            </a:r>
            <a:r>
              <a:rPr lang="en-US" dirty="0" smtClean="0"/>
              <a:t>Scale measures </a:t>
            </a:r>
            <a:r>
              <a:rPr lang="en-US" dirty="0"/>
              <a:t>people’s melancholic existential concerns—how meaningful they perceive life to be. If life is perceived to be meaningless, we reasoned, then the question of whether to kill one to save five may well reduce to a simple “math problem”—a dispassionate comparison of utilities. </a:t>
            </a:r>
            <a:endParaRPr lang="en-US" dirty="0"/>
          </a:p>
        </p:txBody>
      </p:sp>
      <p:sp>
        <p:nvSpPr>
          <p:cNvPr id="2" name="Title 1"/>
          <p:cNvSpPr>
            <a:spLocks noGrp="1"/>
          </p:cNvSpPr>
          <p:nvPr>
            <p:ph type="title"/>
          </p:nvPr>
        </p:nvSpPr>
        <p:spPr/>
        <p:txBody>
          <a:bodyPr/>
          <a:lstStyle/>
          <a:p>
            <a:r>
              <a:rPr lang="en-US" dirty="0" err="1" smtClean="0"/>
              <a:t>Mismeasure</a:t>
            </a:r>
            <a:r>
              <a:rPr lang="en-US" dirty="0" smtClean="0"/>
              <a:t> of morals study</a:t>
            </a:r>
            <a:endParaRPr lang="en-US" dirty="0"/>
          </a:p>
        </p:txBody>
      </p:sp>
    </p:spTree>
    <p:extLst>
      <p:ext uri="{BB962C8B-B14F-4D97-AF65-F5344CB8AC3E}">
        <p14:creationId xmlns:p14="http://schemas.microsoft.com/office/powerpoint/2010/main" val="2175109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You and five others are exploring a seashore cave. A rock falls and blocks your exit. The tide is rising. You spot a hole elsewhere and let a large man in your group out first. He gets stuck, and unless you get out soon, everyone but this man (whose head is sticking out of the cave) will drown. You have a stick of dynamite that will not move the rock, but will blast the man out of the hole. He does not want to die; neither do you or the </a:t>
            </a:r>
            <a:r>
              <a:rPr lang="en-US" dirty="0" smtClean="0"/>
              <a:t>others</a:t>
            </a:r>
          </a:p>
          <a:p>
            <a:r>
              <a:rPr lang="en-US" dirty="0"/>
              <a:t>You are the captain of a small military submarine traveling underneath a large iceberg. An onboard explosion has dramatically decreased the oxygen supply and has injured a member of the crew. He may die from his injuries. The remaining oxygen is not sufficient for the entire six-man crew to make it to the surface. If you shoot the injured crewmember, there will be just enough oxygen for everyone else to survive</a:t>
            </a:r>
            <a:endParaRPr lang="en-US" dirty="0"/>
          </a:p>
        </p:txBody>
      </p:sp>
      <p:sp>
        <p:nvSpPr>
          <p:cNvPr id="3" name="Title 2"/>
          <p:cNvSpPr>
            <a:spLocks noGrp="1"/>
          </p:cNvSpPr>
          <p:nvPr>
            <p:ph type="title"/>
          </p:nvPr>
        </p:nvSpPr>
        <p:spPr/>
        <p:txBody>
          <a:bodyPr/>
          <a:lstStyle/>
          <a:p>
            <a:r>
              <a:rPr lang="en-US" smtClean="0"/>
              <a:t>Some scenarios</a:t>
            </a:r>
            <a:endParaRPr lang="en-US"/>
          </a:p>
        </p:txBody>
      </p:sp>
    </p:spTree>
    <p:extLst>
      <p:ext uri="{BB962C8B-B14F-4D97-AF65-F5344CB8AC3E}">
        <p14:creationId xmlns:p14="http://schemas.microsoft.com/office/powerpoint/2010/main" val="3646597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0" y="2057400"/>
            <a:ext cx="4876800" cy="3679768"/>
          </a:xfrm>
        </p:spPr>
      </p:pic>
      <p:sp>
        <p:nvSpPr>
          <p:cNvPr id="3" name="Title 2"/>
          <p:cNvSpPr>
            <a:spLocks noGrp="1"/>
          </p:cNvSpPr>
          <p:nvPr>
            <p:ph type="title"/>
          </p:nvPr>
        </p:nvSpPr>
        <p:spPr/>
        <p:txBody>
          <a:bodyPr/>
          <a:lstStyle/>
          <a:p>
            <a:r>
              <a:rPr lang="en-US" dirty="0" smtClean="0"/>
              <a:t>Utilitarian preferences</a:t>
            </a:r>
            <a:endParaRPr lang="en-US" dirty="0"/>
          </a:p>
        </p:txBody>
      </p:sp>
    </p:spTree>
    <p:extLst>
      <p:ext uri="{BB962C8B-B14F-4D97-AF65-F5344CB8AC3E}">
        <p14:creationId xmlns:p14="http://schemas.microsoft.com/office/powerpoint/2010/main" val="3503198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0950" y="1719263"/>
            <a:ext cx="6807500" cy="4406900"/>
          </a:xfrm>
        </p:spPr>
      </p:pic>
      <p:sp>
        <p:nvSpPr>
          <p:cNvPr id="2" name="Title 1"/>
          <p:cNvSpPr>
            <a:spLocks noGrp="1"/>
          </p:cNvSpPr>
          <p:nvPr>
            <p:ph type="title"/>
          </p:nvPr>
        </p:nvSpPr>
        <p:spPr/>
        <p:txBody>
          <a:bodyPr/>
          <a:lstStyle/>
          <a:p>
            <a:r>
              <a:rPr lang="en-US" dirty="0" err="1" smtClean="0"/>
              <a:t>Haidt’s</a:t>
            </a:r>
            <a:r>
              <a:rPr lang="en-US" dirty="0" smtClean="0"/>
              <a:t> social intuitionism</a:t>
            </a:r>
            <a:endParaRPr lang="en-US" dirty="0"/>
          </a:p>
        </p:txBody>
      </p:sp>
    </p:spTree>
    <p:extLst>
      <p:ext uri="{BB962C8B-B14F-4D97-AF65-F5344CB8AC3E}">
        <p14:creationId xmlns:p14="http://schemas.microsoft.com/office/powerpoint/2010/main" val="1897355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19400" y="2209800"/>
            <a:ext cx="3284220" cy="2849283"/>
          </a:xfrm>
        </p:spPr>
      </p:pic>
      <p:sp>
        <p:nvSpPr>
          <p:cNvPr id="2" name="Title 1"/>
          <p:cNvSpPr>
            <a:spLocks noGrp="1"/>
          </p:cNvSpPr>
          <p:nvPr>
            <p:ph type="title"/>
          </p:nvPr>
        </p:nvSpPr>
        <p:spPr/>
        <p:txBody>
          <a:bodyPr/>
          <a:lstStyle/>
          <a:p>
            <a:r>
              <a:rPr lang="en-US" dirty="0" smtClean="0"/>
              <a:t>6 or 7 Universal emotions</a:t>
            </a:r>
            <a:endParaRPr lang="en-US" dirty="0"/>
          </a:p>
        </p:txBody>
      </p:sp>
    </p:spTree>
    <p:extLst>
      <p:ext uri="{BB962C8B-B14F-4D97-AF65-F5344CB8AC3E}">
        <p14:creationId xmlns:p14="http://schemas.microsoft.com/office/powerpoint/2010/main" val="609006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828800"/>
            <a:ext cx="5979304" cy="3496469"/>
          </a:xfrm>
        </p:spPr>
      </p:pic>
      <p:sp>
        <p:nvSpPr>
          <p:cNvPr id="2" name="Title 1"/>
          <p:cNvSpPr>
            <a:spLocks noGrp="1"/>
          </p:cNvSpPr>
          <p:nvPr>
            <p:ph type="title"/>
          </p:nvPr>
        </p:nvSpPr>
        <p:spPr/>
        <p:txBody>
          <a:bodyPr/>
          <a:lstStyle/>
          <a:p>
            <a:r>
              <a:rPr lang="en-US" dirty="0" smtClean="0"/>
              <a:t>+/- high/low</a:t>
            </a:r>
            <a:endParaRPr lang="en-US" dirty="0"/>
          </a:p>
        </p:txBody>
      </p:sp>
    </p:spTree>
    <p:extLst>
      <p:ext uri="{BB962C8B-B14F-4D97-AF65-F5344CB8AC3E}">
        <p14:creationId xmlns:p14="http://schemas.microsoft.com/office/powerpoint/2010/main" val="3873849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57200" y="2325057"/>
            <a:ext cx="4038600" cy="3195312"/>
          </a:xfrm>
        </p:spPr>
      </p:pic>
      <p:sp>
        <p:nvSpPr>
          <p:cNvPr id="6" name="Content Placeholder 5"/>
          <p:cNvSpPr>
            <a:spLocks noGrp="1"/>
          </p:cNvSpPr>
          <p:nvPr>
            <p:ph sz="half" idx="2"/>
          </p:nvPr>
        </p:nvSpPr>
        <p:spPr/>
        <p:txBody>
          <a:bodyPr>
            <a:normAutofit fontScale="92500" lnSpcReduction="20000"/>
          </a:bodyPr>
          <a:lstStyle/>
          <a:p>
            <a:pPr marL="45720" indent="0">
              <a:buNone/>
            </a:pPr>
            <a:r>
              <a:rPr lang="en-US" dirty="0" smtClean="0"/>
              <a:t>1</a:t>
            </a:r>
            <a:r>
              <a:rPr lang="en-US" dirty="0"/>
              <a:t>. the presentation of a positive </a:t>
            </a:r>
            <a:r>
              <a:rPr lang="en-US" dirty="0" err="1"/>
              <a:t>reinforcer</a:t>
            </a:r>
            <a:r>
              <a:rPr lang="en-US" dirty="0"/>
              <a:t> S+</a:t>
            </a:r>
          </a:p>
          <a:p>
            <a:pPr marL="45720" indent="0">
              <a:buNone/>
            </a:pPr>
            <a:r>
              <a:rPr lang="en-US" dirty="0"/>
              <a:t>2. the presentation of a negative </a:t>
            </a:r>
            <a:r>
              <a:rPr lang="en-US" dirty="0" err="1"/>
              <a:t>reinforcer</a:t>
            </a:r>
            <a:r>
              <a:rPr lang="en-US" dirty="0"/>
              <a:t> S-</a:t>
            </a:r>
          </a:p>
          <a:p>
            <a:pPr marL="45720" indent="0">
              <a:buNone/>
            </a:pPr>
            <a:r>
              <a:rPr lang="en-US" dirty="0"/>
              <a:t>3. the omission of a positive </a:t>
            </a:r>
            <a:r>
              <a:rPr lang="en-US" dirty="0" err="1"/>
              <a:t>reinforcer</a:t>
            </a:r>
            <a:r>
              <a:rPr lang="en-US" dirty="0"/>
              <a:t> </a:t>
            </a:r>
            <a:r>
              <a:rPr lang="en-US" strike="sngStrike" dirty="0"/>
              <a:t>S+</a:t>
            </a:r>
          </a:p>
          <a:p>
            <a:pPr marL="45720" indent="0">
              <a:buNone/>
            </a:pPr>
            <a:r>
              <a:rPr lang="en-US" dirty="0"/>
              <a:t>4. the termination of a positive </a:t>
            </a:r>
            <a:r>
              <a:rPr lang="en-US" dirty="0" err="1"/>
              <a:t>reinforcer</a:t>
            </a:r>
            <a:r>
              <a:rPr lang="en-US" dirty="0"/>
              <a:t> S+!</a:t>
            </a:r>
          </a:p>
          <a:p>
            <a:pPr marL="45720" indent="0">
              <a:buNone/>
            </a:pPr>
            <a:r>
              <a:rPr lang="en-US" dirty="0"/>
              <a:t>5. the omission of a negative </a:t>
            </a:r>
            <a:r>
              <a:rPr lang="en-US" dirty="0" err="1"/>
              <a:t>reinforcer</a:t>
            </a:r>
            <a:r>
              <a:rPr lang="en-US" dirty="0"/>
              <a:t> </a:t>
            </a:r>
            <a:r>
              <a:rPr lang="en-US" strike="sngStrike" dirty="0"/>
              <a:t>S-</a:t>
            </a:r>
          </a:p>
          <a:p>
            <a:pPr marL="45720" indent="0">
              <a:buNone/>
            </a:pPr>
            <a:r>
              <a:rPr lang="en-US" dirty="0"/>
              <a:t>6. the termination of a negative </a:t>
            </a:r>
            <a:r>
              <a:rPr lang="en-US" dirty="0" err="1"/>
              <a:t>reinforcer</a:t>
            </a:r>
            <a:r>
              <a:rPr lang="en-US" dirty="0"/>
              <a:t> S-!</a:t>
            </a:r>
          </a:p>
        </p:txBody>
      </p:sp>
      <p:sp>
        <p:nvSpPr>
          <p:cNvPr id="4" name="Title 3"/>
          <p:cNvSpPr>
            <a:spLocks noGrp="1"/>
          </p:cNvSpPr>
          <p:nvPr>
            <p:ph type="title"/>
          </p:nvPr>
        </p:nvSpPr>
        <p:spPr/>
        <p:txBody>
          <a:bodyPr/>
          <a:lstStyle/>
          <a:p>
            <a:r>
              <a:rPr lang="en-US" dirty="0" smtClean="0"/>
              <a:t>Reward &amp; emotions</a:t>
            </a:r>
            <a:endParaRPr lang="en-US" dirty="0"/>
          </a:p>
        </p:txBody>
      </p:sp>
    </p:spTree>
    <p:extLst>
      <p:ext uri="{BB962C8B-B14F-4D97-AF65-F5344CB8AC3E}">
        <p14:creationId xmlns:p14="http://schemas.microsoft.com/office/powerpoint/2010/main" val="2816954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81200" y="1828800"/>
            <a:ext cx="5405120" cy="4053840"/>
          </a:xfrm>
        </p:spPr>
      </p:pic>
      <p:sp>
        <p:nvSpPr>
          <p:cNvPr id="2" name="Title 1"/>
          <p:cNvSpPr>
            <a:spLocks noGrp="1"/>
          </p:cNvSpPr>
          <p:nvPr>
            <p:ph type="title"/>
          </p:nvPr>
        </p:nvSpPr>
        <p:spPr/>
        <p:txBody>
          <a:bodyPr/>
          <a:lstStyle/>
          <a:p>
            <a:r>
              <a:rPr lang="en-US" dirty="0" smtClean="0"/>
              <a:t>Cognitive </a:t>
            </a:r>
            <a:r>
              <a:rPr lang="en-US" dirty="0" err="1" smtClean="0"/>
              <a:t>vs</a:t>
            </a:r>
            <a:r>
              <a:rPr lang="en-US" dirty="0" smtClean="0"/>
              <a:t> somatic theory</a:t>
            </a:r>
            <a:endParaRPr lang="en-US" dirty="0"/>
          </a:p>
        </p:txBody>
      </p:sp>
    </p:spTree>
    <p:extLst>
      <p:ext uri="{BB962C8B-B14F-4D97-AF65-F5344CB8AC3E}">
        <p14:creationId xmlns:p14="http://schemas.microsoft.com/office/powerpoint/2010/main" val="2302704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57200" y="1749986"/>
            <a:ext cx="4038600" cy="4345454"/>
          </a:xfrm>
        </p:spPr>
      </p:pic>
      <p:pic>
        <p:nvPicPr>
          <p:cNvPr id="7" name="Content Placeholder 6"/>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648200" y="2711133"/>
            <a:ext cx="4038600" cy="2423160"/>
          </a:xfrm>
        </p:spPr>
      </p:pic>
      <p:sp>
        <p:nvSpPr>
          <p:cNvPr id="5" name="Title 4"/>
          <p:cNvSpPr>
            <a:spLocks noGrp="1"/>
          </p:cNvSpPr>
          <p:nvPr>
            <p:ph type="title"/>
          </p:nvPr>
        </p:nvSpPr>
        <p:spPr/>
        <p:txBody>
          <a:bodyPr/>
          <a:lstStyle/>
          <a:p>
            <a:r>
              <a:rPr lang="en-US" dirty="0" smtClean="0"/>
              <a:t>Phineas Gage</a:t>
            </a:r>
            <a:endParaRPr lang="en-US" dirty="0"/>
          </a:p>
        </p:txBody>
      </p:sp>
    </p:spTree>
    <p:extLst>
      <p:ext uri="{BB962C8B-B14F-4D97-AF65-F5344CB8AC3E}">
        <p14:creationId xmlns:p14="http://schemas.microsoft.com/office/powerpoint/2010/main" val="2524803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89200" y="2003425"/>
            <a:ext cx="4191000" cy="3838575"/>
          </a:xfrm>
        </p:spPr>
      </p:pic>
      <p:sp>
        <p:nvSpPr>
          <p:cNvPr id="2" name="Title 1"/>
          <p:cNvSpPr>
            <a:spLocks noGrp="1"/>
          </p:cNvSpPr>
          <p:nvPr>
            <p:ph type="title"/>
          </p:nvPr>
        </p:nvSpPr>
        <p:spPr/>
        <p:txBody>
          <a:bodyPr/>
          <a:lstStyle/>
          <a:p>
            <a:r>
              <a:rPr lang="en-US" dirty="0" err="1" smtClean="0"/>
              <a:t>Damasio’s</a:t>
            </a:r>
            <a:r>
              <a:rPr lang="en-US" dirty="0" smtClean="0"/>
              <a:t> somatic marker</a:t>
            </a:r>
            <a:endParaRPr lang="en-US" dirty="0"/>
          </a:p>
        </p:txBody>
      </p:sp>
    </p:spTree>
    <p:extLst>
      <p:ext uri="{BB962C8B-B14F-4D97-AF65-F5344CB8AC3E}">
        <p14:creationId xmlns:p14="http://schemas.microsoft.com/office/powerpoint/2010/main" val="2602224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VMPC and Utilitarian judgment</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500" y="2133600"/>
            <a:ext cx="5715000" cy="413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32458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79</TotalTime>
  <Words>374</Words>
  <Application>Microsoft Office PowerPoint</Application>
  <PresentationFormat>On-screen Show (4:3)</PresentationFormat>
  <Paragraphs>24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Grid</vt:lpstr>
      <vt:lpstr>Emotions and moral judgment</vt:lpstr>
      <vt:lpstr>Haidt’s social intuitionism</vt:lpstr>
      <vt:lpstr>6 or 7 Universal emotions</vt:lpstr>
      <vt:lpstr>+/- high/low</vt:lpstr>
      <vt:lpstr>Reward &amp; emotions</vt:lpstr>
      <vt:lpstr>Cognitive vs somatic theory</vt:lpstr>
      <vt:lpstr>Phineas Gage</vt:lpstr>
      <vt:lpstr>Damasio’s somatic marker</vt:lpstr>
      <vt:lpstr>VMPC and Utilitarian judgment</vt:lpstr>
      <vt:lpstr>Mismeasure of morals study</vt:lpstr>
      <vt:lpstr>Some scenarios</vt:lpstr>
      <vt:lpstr>Utilitarian preferences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Customer</dc:creator>
  <cp:lastModifiedBy>Customer</cp:lastModifiedBy>
  <cp:revision>11</cp:revision>
  <dcterms:created xsi:type="dcterms:W3CDTF">2012-02-09T15:29:13Z</dcterms:created>
  <dcterms:modified xsi:type="dcterms:W3CDTF">2012-02-09T16:49:06Z</dcterms:modified>
</cp:coreProperties>
</file>