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873" r:id="rId2"/>
    <p:sldMasterId id="2147484003" r:id="rId3"/>
    <p:sldMasterId id="2147484015" r:id="rId4"/>
    <p:sldMasterId id="2147484027" r:id="rId5"/>
    <p:sldMasterId id="2147484039" r:id="rId6"/>
  </p:sldMasterIdLst>
  <p:notesMasterIdLst>
    <p:notesMasterId r:id="rId56"/>
  </p:notesMasterIdLst>
  <p:sldIdLst>
    <p:sldId id="256" r:id="rId7"/>
    <p:sldId id="383" r:id="rId8"/>
    <p:sldId id="461" r:id="rId9"/>
    <p:sldId id="456" r:id="rId10"/>
    <p:sldId id="459" r:id="rId11"/>
    <p:sldId id="447" r:id="rId12"/>
    <p:sldId id="317" r:id="rId13"/>
    <p:sldId id="364" r:id="rId14"/>
    <p:sldId id="328" r:id="rId15"/>
    <p:sldId id="466" r:id="rId16"/>
    <p:sldId id="474" r:id="rId17"/>
    <p:sldId id="467" r:id="rId18"/>
    <p:sldId id="490" r:id="rId19"/>
    <p:sldId id="351" r:id="rId20"/>
    <p:sldId id="475" r:id="rId21"/>
    <p:sldId id="468" r:id="rId22"/>
    <p:sldId id="416" r:id="rId23"/>
    <p:sldId id="469" r:id="rId24"/>
    <p:sldId id="267" r:id="rId25"/>
    <p:sldId id="334" r:id="rId26"/>
    <p:sldId id="324" r:id="rId27"/>
    <p:sldId id="319" r:id="rId28"/>
    <p:sldId id="269" r:id="rId29"/>
    <p:sldId id="271" r:id="rId30"/>
    <p:sldId id="476" r:id="rId31"/>
    <p:sldId id="273" r:id="rId32"/>
    <p:sldId id="274" r:id="rId33"/>
    <p:sldId id="275" r:id="rId34"/>
    <p:sldId id="276" r:id="rId35"/>
    <p:sldId id="488" r:id="rId36"/>
    <p:sldId id="489" r:id="rId37"/>
    <p:sldId id="486" r:id="rId38"/>
    <p:sldId id="477" r:id="rId39"/>
    <p:sldId id="473" r:id="rId40"/>
    <p:sldId id="414" r:id="rId41"/>
    <p:sldId id="321" r:id="rId42"/>
    <p:sldId id="320" r:id="rId43"/>
    <p:sldId id="322" r:id="rId44"/>
    <p:sldId id="415" r:id="rId45"/>
    <p:sldId id="446" r:id="rId46"/>
    <p:sldId id="478" r:id="rId47"/>
    <p:sldId id="294" r:id="rId48"/>
    <p:sldId id="295" r:id="rId49"/>
    <p:sldId id="296" r:id="rId50"/>
    <p:sldId id="411" r:id="rId51"/>
    <p:sldId id="289" r:id="rId52"/>
    <p:sldId id="482" r:id="rId53"/>
    <p:sldId id="483" r:id="rId54"/>
    <p:sldId id="45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3EA86-BBF9-4231-9F5D-2AF591E5B900}" v="11" dt="2020-01-12T23:46:02.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7025" autoAdjust="0"/>
  </p:normalViewPr>
  <p:slideViewPr>
    <p:cSldViewPr snapToGrid="0">
      <p:cViewPr varScale="1">
        <p:scale>
          <a:sx n="58" d="100"/>
          <a:sy n="58" d="100"/>
        </p:scale>
        <p:origin x="1542" y="42"/>
      </p:cViewPr>
      <p:guideLst/>
    </p:cSldViewPr>
  </p:slideViewPr>
  <p:notesTextViewPr>
    <p:cViewPr>
      <p:scale>
        <a:sx n="3" d="2"/>
        <a:sy n="3" d="2"/>
      </p:scale>
      <p:origin x="0" y="0"/>
    </p:cViewPr>
  </p:notesTextViewPr>
  <p:sorterViewPr>
    <p:cViewPr varScale="1">
      <p:scale>
        <a:sx n="100" d="100"/>
        <a:sy n="100" d="100"/>
      </p:scale>
      <p:origin x="0" y="-152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5933EA86-BBF9-4231-9F5D-2AF591E5B900}"/>
    <pc:docChg chg="custSel addSld delSld modSld sldOrd">
      <pc:chgData name="Andres Collazo" userId="911ef8bb-6c35-4086-8cc6-5ad780b3af69" providerId="ADAL" clId="{5933EA86-BBF9-4231-9F5D-2AF591E5B900}" dt="2020-01-13T16:35:32.743" v="174" actId="47"/>
      <pc:docMkLst>
        <pc:docMk/>
      </pc:docMkLst>
      <pc:sldChg chg="modSp add">
        <pc:chgData name="Andres Collazo" userId="911ef8bb-6c35-4086-8cc6-5ad780b3af69" providerId="ADAL" clId="{5933EA86-BBF9-4231-9F5D-2AF591E5B900}" dt="2020-01-12T23:21:05.820" v="156" actId="242"/>
        <pc:sldMkLst>
          <pc:docMk/>
          <pc:sldMk cId="1897675690" sldId="289"/>
        </pc:sldMkLst>
        <pc:spChg chg="mod">
          <ac:chgData name="Andres Collazo" userId="911ef8bb-6c35-4086-8cc6-5ad780b3af69" providerId="ADAL" clId="{5933EA86-BBF9-4231-9F5D-2AF591E5B900}" dt="2020-01-12T23:21:05.820" v="156" actId="242"/>
          <ac:spMkLst>
            <pc:docMk/>
            <pc:sldMk cId="1897675690" sldId="289"/>
            <ac:spMk id="2" creationId="{00000000-0000-0000-0000-000000000000}"/>
          </ac:spMkLst>
        </pc:spChg>
      </pc:sldChg>
      <pc:sldChg chg="modSp">
        <pc:chgData name="Andres Collazo" userId="911ef8bb-6c35-4086-8cc6-5ad780b3af69" providerId="ADAL" clId="{5933EA86-BBF9-4231-9F5D-2AF591E5B900}" dt="2020-01-12T23:02:25.332" v="11"/>
        <pc:sldMkLst>
          <pc:docMk/>
          <pc:sldMk cId="751184616" sldId="324"/>
        </pc:sldMkLst>
        <pc:picChg chg="mod">
          <ac:chgData name="Andres Collazo" userId="911ef8bb-6c35-4086-8cc6-5ad780b3af69" providerId="ADAL" clId="{5933EA86-BBF9-4231-9F5D-2AF591E5B900}" dt="2020-01-12T23:02:25.332" v="11"/>
          <ac:picMkLst>
            <pc:docMk/>
            <pc:sldMk cId="751184616" sldId="324"/>
            <ac:picMk id="29" creationId="{82D6AF55-171C-4C48-B196-6BE14FECCBA7}"/>
          </ac:picMkLst>
        </pc:picChg>
      </pc:sldChg>
      <pc:sldChg chg="modSp">
        <pc:chgData name="Andres Collazo" userId="911ef8bb-6c35-4086-8cc6-5ad780b3af69" providerId="ADAL" clId="{5933EA86-BBF9-4231-9F5D-2AF591E5B900}" dt="2020-01-12T22:58:57.872" v="10" actId="1038"/>
        <pc:sldMkLst>
          <pc:docMk/>
          <pc:sldMk cId="2599441676" sldId="334"/>
        </pc:sldMkLst>
        <pc:picChg chg="mod">
          <ac:chgData name="Andres Collazo" userId="911ef8bb-6c35-4086-8cc6-5ad780b3af69" providerId="ADAL" clId="{5933EA86-BBF9-4231-9F5D-2AF591E5B900}" dt="2020-01-12T22:58:57.872" v="10" actId="1038"/>
          <ac:picMkLst>
            <pc:docMk/>
            <pc:sldMk cId="2599441676" sldId="334"/>
            <ac:picMk id="8" creationId="{00000000-0000-0000-0000-000000000000}"/>
          </ac:picMkLst>
        </pc:picChg>
      </pc:sldChg>
      <pc:sldChg chg="del ord">
        <pc:chgData name="Andres Collazo" userId="911ef8bb-6c35-4086-8cc6-5ad780b3af69" providerId="ADAL" clId="{5933EA86-BBF9-4231-9F5D-2AF591E5B900}" dt="2020-01-12T23:22:58.208" v="157" actId="47"/>
        <pc:sldMkLst>
          <pc:docMk/>
          <pc:sldMk cId="3278780149" sldId="337"/>
        </pc:sldMkLst>
      </pc:sldChg>
      <pc:sldChg chg="ord">
        <pc:chgData name="Andres Collazo" userId="911ef8bb-6c35-4086-8cc6-5ad780b3af69" providerId="ADAL" clId="{5933EA86-BBF9-4231-9F5D-2AF591E5B900}" dt="2020-01-12T22:55:08.649" v="1"/>
        <pc:sldMkLst>
          <pc:docMk/>
          <pc:sldMk cId="4195339753" sldId="351"/>
        </pc:sldMkLst>
      </pc:sldChg>
      <pc:sldChg chg="modSp add del">
        <pc:chgData name="Andres Collazo" userId="911ef8bb-6c35-4086-8cc6-5ad780b3af69" providerId="ADAL" clId="{5933EA86-BBF9-4231-9F5D-2AF591E5B900}" dt="2020-01-12T23:40:10.591" v="172" actId="20577"/>
        <pc:sldMkLst>
          <pc:docMk/>
          <pc:sldMk cId="3163939578" sldId="411"/>
        </pc:sldMkLst>
        <pc:spChg chg="mod">
          <ac:chgData name="Andres Collazo" userId="911ef8bb-6c35-4086-8cc6-5ad780b3af69" providerId="ADAL" clId="{5933EA86-BBF9-4231-9F5D-2AF591E5B900}" dt="2020-01-12T23:40:10.591" v="172" actId="20577"/>
          <ac:spMkLst>
            <pc:docMk/>
            <pc:sldMk cId="3163939578" sldId="411"/>
            <ac:spMk id="3" creationId="{00000000-0000-0000-0000-000000000000}"/>
          </ac:spMkLst>
        </pc:spChg>
      </pc:sldChg>
      <pc:sldChg chg="add">
        <pc:chgData name="Andres Collazo" userId="911ef8bb-6c35-4086-8cc6-5ad780b3af69" providerId="ADAL" clId="{5933EA86-BBF9-4231-9F5D-2AF591E5B900}" dt="2020-01-12T23:46:02.590" v="173"/>
        <pc:sldMkLst>
          <pc:docMk/>
          <pc:sldMk cId="2904069407" sldId="457"/>
        </pc:sldMkLst>
      </pc:sldChg>
      <pc:sldChg chg="del">
        <pc:chgData name="Andres Collazo" userId="911ef8bb-6c35-4086-8cc6-5ad780b3af69" providerId="ADAL" clId="{5933EA86-BBF9-4231-9F5D-2AF591E5B900}" dt="2020-01-12T23:22:58.208" v="157" actId="47"/>
        <pc:sldMkLst>
          <pc:docMk/>
          <pc:sldMk cId="3056369005" sldId="479"/>
        </pc:sldMkLst>
      </pc:sldChg>
      <pc:sldChg chg="del ord">
        <pc:chgData name="Andres Collazo" userId="911ef8bb-6c35-4086-8cc6-5ad780b3af69" providerId="ADAL" clId="{5933EA86-BBF9-4231-9F5D-2AF591E5B900}" dt="2020-01-12T23:12:40.343" v="24" actId="47"/>
        <pc:sldMkLst>
          <pc:docMk/>
          <pc:sldMk cId="3941275754" sldId="480"/>
        </pc:sldMkLst>
      </pc:sldChg>
      <pc:sldChg chg="del">
        <pc:chgData name="Andres Collazo" userId="911ef8bb-6c35-4086-8cc6-5ad780b3af69" providerId="ADAL" clId="{5933EA86-BBF9-4231-9F5D-2AF591E5B900}" dt="2020-01-12T23:22:58.208" v="157" actId="47"/>
        <pc:sldMkLst>
          <pc:docMk/>
          <pc:sldMk cId="3988556159" sldId="481"/>
        </pc:sldMkLst>
      </pc:sldChg>
      <pc:sldChg chg="modSp">
        <pc:chgData name="Andres Collazo" userId="911ef8bb-6c35-4086-8cc6-5ad780b3af69" providerId="ADAL" clId="{5933EA86-BBF9-4231-9F5D-2AF591E5B900}" dt="2020-01-12T23:11:46.768" v="21" actId="255"/>
        <pc:sldMkLst>
          <pc:docMk/>
          <pc:sldMk cId="3158137614" sldId="482"/>
        </pc:sldMkLst>
        <pc:spChg chg="mod">
          <ac:chgData name="Andres Collazo" userId="911ef8bb-6c35-4086-8cc6-5ad780b3af69" providerId="ADAL" clId="{5933EA86-BBF9-4231-9F5D-2AF591E5B900}" dt="2020-01-12T23:11:46.768" v="21" actId="255"/>
          <ac:spMkLst>
            <pc:docMk/>
            <pc:sldMk cId="3158137614" sldId="482"/>
            <ac:spMk id="2" creationId="{740A4ED9-E7E1-4369-8D14-05B30622DA34}"/>
          </ac:spMkLst>
        </pc:spChg>
      </pc:sldChg>
      <pc:sldChg chg="modSp">
        <pc:chgData name="Andres Collazo" userId="911ef8bb-6c35-4086-8cc6-5ad780b3af69" providerId="ADAL" clId="{5933EA86-BBF9-4231-9F5D-2AF591E5B900}" dt="2020-01-12T23:12:14.801" v="23" actId="255"/>
        <pc:sldMkLst>
          <pc:docMk/>
          <pc:sldMk cId="1138875750" sldId="483"/>
        </pc:sldMkLst>
        <pc:spChg chg="mod">
          <ac:chgData name="Andres Collazo" userId="911ef8bb-6c35-4086-8cc6-5ad780b3af69" providerId="ADAL" clId="{5933EA86-BBF9-4231-9F5D-2AF591E5B900}" dt="2020-01-12T23:12:14.801" v="23" actId="255"/>
          <ac:spMkLst>
            <pc:docMk/>
            <pc:sldMk cId="1138875750" sldId="483"/>
            <ac:spMk id="2" creationId="{343B4ACB-D161-46F9-B4C9-E4977BD85B2F}"/>
          </ac:spMkLst>
        </pc:spChg>
      </pc:sldChg>
      <pc:sldChg chg="del ord">
        <pc:chgData name="Andres Collazo" userId="911ef8bb-6c35-4086-8cc6-5ad780b3af69" providerId="ADAL" clId="{5933EA86-BBF9-4231-9F5D-2AF591E5B900}" dt="2020-01-12T23:22:58.208" v="157" actId="47"/>
        <pc:sldMkLst>
          <pc:docMk/>
          <pc:sldMk cId="3125352222" sldId="484"/>
        </pc:sldMkLst>
      </pc:sldChg>
      <pc:sldChg chg="del">
        <pc:chgData name="Andres Collazo" userId="911ef8bb-6c35-4086-8cc6-5ad780b3af69" providerId="ADAL" clId="{5933EA86-BBF9-4231-9F5D-2AF591E5B900}" dt="2020-01-12T23:08:56.204" v="12" actId="47"/>
        <pc:sldMkLst>
          <pc:docMk/>
          <pc:sldMk cId="2952141929" sldId="485"/>
        </pc:sldMkLst>
      </pc:sldChg>
      <pc:sldChg chg="del">
        <pc:chgData name="Andres Collazo" userId="911ef8bb-6c35-4086-8cc6-5ad780b3af69" providerId="ADAL" clId="{5933EA86-BBF9-4231-9F5D-2AF591E5B900}" dt="2020-01-12T23:22:58.208" v="157" actId="47"/>
        <pc:sldMkLst>
          <pc:docMk/>
          <pc:sldMk cId="549678431" sldId="487"/>
        </pc:sldMkLst>
      </pc:sldChg>
      <pc:sldChg chg="addSp modSp add">
        <pc:chgData name="Andres Collazo" userId="911ef8bb-6c35-4086-8cc6-5ad780b3af69" providerId="ADAL" clId="{5933EA86-BBF9-4231-9F5D-2AF591E5B900}" dt="2020-01-12T22:56:30.298" v="9" actId="1076"/>
        <pc:sldMkLst>
          <pc:docMk/>
          <pc:sldMk cId="3004071313" sldId="490"/>
        </pc:sldMkLst>
        <pc:spChg chg="add mod">
          <ac:chgData name="Andres Collazo" userId="911ef8bb-6c35-4086-8cc6-5ad780b3af69" providerId="ADAL" clId="{5933EA86-BBF9-4231-9F5D-2AF591E5B900}" dt="2020-01-12T22:56:30.298" v="9" actId="1076"/>
          <ac:spMkLst>
            <pc:docMk/>
            <pc:sldMk cId="3004071313" sldId="490"/>
            <ac:spMk id="4" creationId="{8A41A8D3-D4CD-48D6-977F-028BC979F932}"/>
          </ac:spMkLst>
        </pc:spChg>
        <pc:picChg chg="mod">
          <ac:chgData name="Andres Collazo" userId="911ef8bb-6c35-4086-8cc6-5ad780b3af69" providerId="ADAL" clId="{5933EA86-BBF9-4231-9F5D-2AF591E5B900}" dt="2020-01-12T22:56:22.453" v="8" actId="1076"/>
          <ac:picMkLst>
            <pc:docMk/>
            <pc:sldMk cId="3004071313" sldId="490"/>
            <ac:picMk id="674823" creationId="{00000000-0000-0000-0000-000000000000}"/>
          </ac:picMkLst>
        </pc:picChg>
      </pc:sldChg>
      <pc:sldChg chg="modSp add del">
        <pc:chgData name="Andres Collazo" userId="911ef8bb-6c35-4086-8cc6-5ad780b3af69" providerId="ADAL" clId="{5933EA86-BBF9-4231-9F5D-2AF591E5B900}" dt="2020-01-13T16:35:32.743" v="174" actId="47"/>
        <pc:sldMkLst>
          <pc:docMk/>
          <pc:sldMk cId="1038078851" sldId="491"/>
        </pc:sldMkLst>
        <pc:spChg chg="mod">
          <ac:chgData name="Andres Collazo" userId="911ef8bb-6c35-4086-8cc6-5ad780b3af69" providerId="ADAL" clId="{5933EA86-BBF9-4231-9F5D-2AF591E5B900}" dt="2020-01-12T23:19:46.494" v="155" actId="242"/>
          <ac:spMkLst>
            <pc:docMk/>
            <pc:sldMk cId="1038078851" sldId="491"/>
            <ac:spMk id="2" creationId="{00000000-0000-0000-0000-000000000000}"/>
          </ac:spMkLst>
        </pc:spChg>
      </pc:sldChg>
    </pc:docChg>
  </pc:docChgLst>
  <pc:docChgLst>
    <pc:chgData name="Andres Collazo" userId="911ef8bb-6c35-4086-8cc6-5ad780b3af69" providerId="ADAL" clId="{62CEA18A-2005-42D6-B80B-E54842C3D9E2}"/>
    <pc:docChg chg="undo custSel addSld delSld modSld sldOrd delMainMaster">
      <pc:chgData name="Andres Collazo" userId="911ef8bb-6c35-4086-8cc6-5ad780b3af69" providerId="ADAL" clId="{62CEA18A-2005-42D6-B80B-E54842C3D9E2}" dt="2020-01-10T23:52:08.785" v="1223"/>
      <pc:docMkLst>
        <pc:docMk/>
      </pc:docMkLst>
      <pc:sldChg chg="modSp add del ord">
        <pc:chgData name="Andres Collazo" userId="911ef8bb-6c35-4086-8cc6-5ad780b3af69" providerId="ADAL" clId="{62CEA18A-2005-42D6-B80B-E54842C3D9E2}" dt="2020-01-10T17:05:20.269" v="475" actId="255"/>
        <pc:sldMkLst>
          <pc:docMk/>
          <pc:sldMk cId="3739158641" sldId="267"/>
        </pc:sldMkLst>
        <pc:spChg chg="mod">
          <ac:chgData name="Andres Collazo" userId="911ef8bb-6c35-4086-8cc6-5ad780b3af69" providerId="ADAL" clId="{62CEA18A-2005-42D6-B80B-E54842C3D9E2}" dt="2020-01-10T17:05:20.269" v="475" actId="255"/>
          <ac:spMkLst>
            <pc:docMk/>
            <pc:sldMk cId="3739158641" sldId="267"/>
            <ac:spMk id="3" creationId="{00000000-0000-0000-0000-000000000000}"/>
          </ac:spMkLst>
        </pc:spChg>
      </pc:sldChg>
      <pc:sldChg chg="add del ord">
        <pc:chgData name="Andres Collazo" userId="911ef8bb-6c35-4086-8cc6-5ad780b3af69" providerId="ADAL" clId="{62CEA18A-2005-42D6-B80B-E54842C3D9E2}" dt="2020-01-10T17:15:38.709" v="535"/>
        <pc:sldMkLst>
          <pc:docMk/>
          <pc:sldMk cId="383058999" sldId="269"/>
        </pc:sldMkLst>
      </pc:sldChg>
      <pc:sldChg chg="add del ord">
        <pc:chgData name="Andres Collazo" userId="911ef8bb-6c35-4086-8cc6-5ad780b3af69" providerId="ADAL" clId="{62CEA18A-2005-42D6-B80B-E54842C3D9E2}" dt="2020-01-10T17:16:30.170" v="539"/>
        <pc:sldMkLst>
          <pc:docMk/>
          <pc:sldMk cId="2798838377" sldId="271"/>
        </pc:sldMkLst>
      </pc:sldChg>
      <pc:sldChg chg="add del ord">
        <pc:chgData name="Andres Collazo" userId="911ef8bb-6c35-4086-8cc6-5ad780b3af69" providerId="ADAL" clId="{62CEA18A-2005-42D6-B80B-E54842C3D9E2}" dt="2020-01-10T17:16:02.388" v="537"/>
        <pc:sldMkLst>
          <pc:docMk/>
          <pc:sldMk cId="4010254703" sldId="273"/>
        </pc:sldMkLst>
      </pc:sldChg>
      <pc:sldChg chg="add del ord">
        <pc:chgData name="Andres Collazo" userId="911ef8bb-6c35-4086-8cc6-5ad780b3af69" providerId="ADAL" clId="{62CEA18A-2005-42D6-B80B-E54842C3D9E2}" dt="2020-01-10T17:16:02.388" v="537"/>
        <pc:sldMkLst>
          <pc:docMk/>
          <pc:sldMk cId="1450871869" sldId="274"/>
        </pc:sldMkLst>
      </pc:sldChg>
      <pc:sldChg chg="add del ord">
        <pc:chgData name="Andres Collazo" userId="911ef8bb-6c35-4086-8cc6-5ad780b3af69" providerId="ADAL" clId="{62CEA18A-2005-42D6-B80B-E54842C3D9E2}" dt="2020-01-10T17:16:02.388" v="537"/>
        <pc:sldMkLst>
          <pc:docMk/>
          <pc:sldMk cId="2938075312" sldId="275"/>
        </pc:sldMkLst>
      </pc:sldChg>
      <pc:sldChg chg="add del ord">
        <pc:chgData name="Andres Collazo" userId="911ef8bb-6c35-4086-8cc6-5ad780b3af69" providerId="ADAL" clId="{62CEA18A-2005-42D6-B80B-E54842C3D9E2}" dt="2020-01-10T17:16:02.388" v="537"/>
        <pc:sldMkLst>
          <pc:docMk/>
          <pc:sldMk cId="4000510616" sldId="276"/>
        </pc:sldMkLst>
      </pc:sldChg>
      <pc:sldChg chg="modSp del ord">
        <pc:chgData name="Andres Collazo" userId="911ef8bb-6c35-4086-8cc6-5ad780b3af69" providerId="ADAL" clId="{62CEA18A-2005-42D6-B80B-E54842C3D9E2}" dt="2020-01-10T18:16:31.431" v="563" actId="47"/>
        <pc:sldMkLst>
          <pc:docMk/>
          <pc:sldMk cId="1638812979" sldId="280"/>
        </pc:sldMkLst>
        <pc:picChg chg="mod">
          <ac:chgData name="Andres Collazo" userId="911ef8bb-6c35-4086-8cc6-5ad780b3af69" providerId="ADAL" clId="{62CEA18A-2005-42D6-B80B-E54842C3D9E2}" dt="2020-01-09T20:35:36.062" v="53"/>
          <ac:picMkLst>
            <pc:docMk/>
            <pc:sldMk cId="1638812979" sldId="280"/>
            <ac:picMk id="711690" creationId="{00000000-0000-0000-0000-000000000000}"/>
          </ac:picMkLst>
        </pc:picChg>
      </pc:sldChg>
      <pc:sldChg chg="add del setBg">
        <pc:chgData name="Andres Collazo" userId="911ef8bb-6c35-4086-8cc6-5ad780b3af69" providerId="ADAL" clId="{62CEA18A-2005-42D6-B80B-E54842C3D9E2}" dt="2020-01-10T17:09:38.752" v="498"/>
        <pc:sldMkLst>
          <pc:docMk/>
          <pc:sldMk cId="2058269756" sldId="294"/>
        </pc:sldMkLst>
      </pc:sldChg>
      <pc:sldChg chg="add del">
        <pc:chgData name="Andres Collazo" userId="911ef8bb-6c35-4086-8cc6-5ad780b3af69" providerId="ADAL" clId="{62CEA18A-2005-42D6-B80B-E54842C3D9E2}" dt="2020-01-10T17:09:38.752" v="498"/>
        <pc:sldMkLst>
          <pc:docMk/>
          <pc:sldMk cId="369611315" sldId="295"/>
        </pc:sldMkLst>
      </pc:sldChg>
      <pc:sldChg chg="del">
        <pc:chgData name="Andres Collazo" userId="911ef8bb-6c35-4086-8cc6-5ad780b3af69" providerId="ADAL" clId="{62CEA18A-2005-42D6-B80B-E54842C3D9E2}" dt="2020-01-09T15:28:26.847" v="4" actId="47"/>
        <pc:sldMkLst>
          <pc:docMk/>
          <pc:sldMk cId="1017342214" sldId="296"/>
        </pc:sldMkLst>
      </pc:sldChg>
      <pc:sldChg chg="add del">
        <pc:chgData name="Andres Collazo" userId="911ef8bb-6c35-4086-8cc6-5ad780b3af69" providerId="ADAL" clId="{62CEA18A-2005-42D6-B80B-E54842C3D9E2}" dt="2020-01-10T17:09:38.752" v="498"/>
        <pc:sldMkLst>
          <pc:docMk/>
          <pc:sldMk cId="2445299065" sldId="296"/>
        </pc:sldMkLst>
      </pc:sldChg>
      <pc:sldChg chg="del">
        <pc:chgData name="Andres Collazo" userId="911ef8bb-6c35-4086-8cc6-5ad780b3af69" providerId="ADAL" clId="{62CEA18A-2005-42D6-B80B-E54842C3D9E2}" dt="2020-01-09T20:18:08.846" v="41" actId="47"/>
        <pc:sldMkLst>
          <pc:docMk/>
          <pc:sldMk cId="2220239997" sldId="305"/>
        </pc:sldMkLst>
      </pc:sldChg>
      <pc:sldChg chg="del">
        <pc:chgData name="Andres Collazo" userId="911ef8bb-6c35-4086-8cc6-5ad780b3af69" providerId="ADAL" clId="{62CEA18A-2005-42D6-B80B-E54842C3D9E2}" dt="2020-01-09T20:18:10.926" v="42" actId="47"/>
        <pc:sldMkLst>
          <pc:docMk/>
          <pc:sldMk cId="1887099684" sldId="306"/>
        </pc:sldMkLst>
      </pc:sldChg>
      <pc:sldChg chg="modSp add del ord">
        <pc:chgData name="Andres Collazo" userId="911ef8bb-6c35-4086-8cc6-5ad780b3af69" providerId="ADAL" clId="{62CEA18A-2005-42D6-B80B-E54842C3D9E2}" dt="2020-01-10T17:15:38.709" v="535"/>
        <pc:sldMkLst>
          <pc:docMk/>
          <pc:sldMk cId="1332858659" sldId="319"/>
        </pc:sldMkLst>
        <pc:spChg chg="mod">
          <ac:chgData name="Andres Collazo" userId="911ef8bb-6c35-4086-8cc6-5ad780b3af69" providerId="ADAL" clId="{62CEA18A-2005-42D6-B80B-E54842C3D9E2}" dt="2020-01-10T17:07:06.625" v="495" actId="255"/>
          <ac:spMkLst>
            <pc:docMk/>
            <pc:sldMk cId="1332858659" sldId="319"/>
            <ac:spMk id="2" creationId="{00000000-0000-0000-0000-000000000000}"/>
          </ac:spMkLst>
        </pc:spChg>
      </pc:sldChg>
      <pc:sldChg chg="add del ord">
        <pc:chgData name="Andres Collazo" userId="911ef8bb-6c35-4086-8cc6-5ad780b3af69" providerId="ADAL" clId="{62CEA18A-2005-42D6-B80B-E54842C3D9E2}" dt="2020-01-10T18:15:36.416" v="554"/>
        <pc:sldMkLst>
          <pc:docMk/>
          <pc:sldMk cId="3583799833" sldId="320"/>
        </pc:sldMkLst>
      </pc:sldChg>
      <pc:sldChg chg="modSp add del ord">
        <pc:chgData name="Andres Collazo" userId="911ef8bb-6c35-4086-8cc6-5ad780b3af69" providerId="ADAL" clId="{62CEA18A-2005-42D6-B80B-E54842C3D9E2}" dt="2020-01-10T18:15:36.416" v="554"/>
        <pc:sldMkLst>
          <pc:docMk/>
          <pc:sldMk cId="3061208664" sldId="321"/>
        </pc:sldMkLst>
        <pc:spChg chg="mod">
          <ac:chgData name="Andres Collazo" userId="911ef8bb-6c35-4086-8cc6-5ad780b3af69" providerId="ADAL" clId="{62CEA18A-2005-42D6-B80B-E54842C3D9E2}" dt="2020-01-10T18:15:00.630" v="552" actId="255"/>
          <ac:spMkLst>
            <pc:docMk/>
            <pc:sldMk cId="3061208664" sldId="321"/>
            <ac:spMk id="2" creationId="{00000000-0000-0000-0000-000000000000}"/>
          </ac:spMkLst>
        </pc:spChg>
      </pc:sldChg>
      <pc:sldChg chg="add del ord">
        <pc:chgData name="Andres Collazo" userId="911ef8bb-6c35-4086-8cc6-5ad780b3af69" providerId="ADAL" clId="{62CEA18A-2005-42D6-B80B-E54842C3D9E2}" dt="2020-01-10T18:15:36.416" v="554"/>
        <pc:sldMkLst>
          <pc:docMk/>
          <pc:sldMk cId="3232199532" sldId="322"/>
        </pc:sldMkLst>
      </pc:sldChg>
      <pc:sldChg chg="addSp delSp modSp add del ord modAnim">
        <pc:chgData name="Andres Collazo" userId="911ef8bb-6c35-4086-8cc6-5ad780b3af69" providerId="ADAL" clId="{62CEA18A-2005-42D6-B80B-E54842C3D9E2}" dt="2020-01-10T22:12:20.407" v="674" actId="20577"/>
        <pc:sldMkLst>
          <pc:docMk/>
          <pc:sldMk cId="751184616" sldId="324"/>
        </pc:sldMkLst>
        <pc:spChg chg="mod">
          <ac:chgData name="Andres Collazo" userId="911ef8bb-6c35-4086-8cc6-5ad780b3af69" providerId="ADAL" clId="{62CEA18A-2005-42D6-B80B-E54842C3D9E2}" dt="2020-01-10T22:12:20.407" v="674" actId="20577"/>
          <ac:spMkLst>
            <pc:docMk/>
            <pc:sldMk cId="751184616" sldId="324"/>
            <ac:spMk id="2" creationId="{00000000-0000-0000-0000-000000000000}"/>
          </ac:spMkLst>
        </pc:spChg>
        <pc:spChg chg="del">
          <ac:chgData name="Andres Collazo" userId="911ef8bb-6c35-4086-8cc6-5ad780b3af69" providerId="ADAL" clId="{62CEA18A-2005-42D6-B80B-E54842C3D9E2}" dt="2020-01-10T17:13:30.487" v="522" actId="478"/>
          <ac:spMkLst>
            <pc:docMk/>
            <pc:sldMk cId="751184616" sldId="324"/>
            <ac:spMk id="3" creationId="{00000000-0000-0000-0000-000000000000}"/>
          </ac:spMkLst>
        </pc:spChg>
        <pc:spChg chg="mod">
          <ac:chgData name="Andres Collazo" userId="911ef8bb-6c35-4086-8cc6-5ad780b3af69" providerId="ADAL" clId="{62CEA18A-2005-42D6-B80B-E54842C3D9E2}" dt="2020-01-10T17:13:05.066" v="517" actId="20577"/>
          <ac:spMkLst>
            <pc:docMk/>
            <pc:sldMk cId="751184616" sldId="324"/>
            <ac:spMk id="4" creationId="{00000000-0000-0000-0000-000000000000}"/>
          </ac:spMkLst>
        </pc:spChg>
        <pc:spChg chg="add del mod">
          <ac:chgData name="Andres Collazo" userId="911ef8bb-6c35-4086-8cc6-5ad780b3af69" providerId="ADAL" clId="{62CEA18A-2005-42D6-B80B-E54842C3D9E2}" dt="2020-01-10T17:14:03.311" v="525" actId="478"/>
          <ac:spMkLst>
            <pc:docMk/>
            <pc:sldMk cId="751184616" sldId="324"/>
            <ac:spMk id="10" creationId="{DBA84EA9-DC1D-474E-AF23-16A71F4FB3A7}"/>
          </ac:spMkLst>
        </pc:spChg>
        <pc:spChg chg="del">
          <ac:chgData name="Andres Collazo" userId="911ef8bb-6c35-4086-8cc6-5ad780b3af69" providerId="ADAL" clId="{62CEA18A-2005-42D6-B80B-E54842C3D9E2}" dt="2020-01-10T17:13:20.472" v="520" actId="478"/>
          <ac:spMkLst>
            <pc:docMk/>
            <pc:sldMk cId="751184616" sldId="324"/>
            <ac:spMk id="17" creationId="{00000000-0000-0000-0000-000000000000}"/>
          </ac:spMkLst>
        </pc:spChg>
        <pc:spChg chg="add del">
          <ac:chgData name="Andres Collazo" userId="911ef8bb-6c35-4086-8cc6-5ad780b3af69" providerId="ADAL" clId="{62CEA18A-2005-42D6-B80B-E54842C3D9E2}" dt="2020-01-10T17:14:00.244" v="524"/>
          <ac:spMkLst>
            <pc:docMk/>
            <pc:sldMk cId="751184616" sldId="324"/>
            <ac:spMk id="20" creationId="{CFB25568-D17C-4D95-A064-7D969FE24904}"/>
          </ac:spMkLst>
        </pc:spChg>
        <pc:spChg chg="add del">
          <ac:chgData name="Andres Collazo" userId="911ef8bb-6c35-4086-8cc6-5ad780b3af69" providerId="ADAL" clId="{62CEA18A-2005-42D6-B80B-E54842C3D9E2}" dt="2020-01-10T17:14:00.244" v="524"/>
          <ac:spMkLst>
            <pc:docMk/>
            <pc:sldMk cId="751184616" sldId="324"/>
            <ac:spMk id="21" creationId="{4D4503CB-FF52-4DDE-9069-E1D36303A52D}"/>
          </ac:spMkLst>
        </pc:spChg>
        <pc:spChg chg="add del">
          <ac:chgData name="Andres Collazo" userId="911ef8bb-6c35-4086-8cc6-5ad780b3af69" providerId="ADAL" clId="{62CEA18A-2005-42D6-B80B-E54842C3D9E2}" dt="2020-01-10T17:14:00.244" v="524"/>
          <ac:spMkLst>
            <pc:docMk/>
            <pc:sldMk cId="751184616" sldId="324"/>
            <ac:spMk id="22" creationId="{415E33D4-DEC3-4E46-A3F6-B514D2D64167}"/>
          </ac:spMkLst>
        </pc:spChg>
        <pc:spChg chg="add del">
          <ac:chgData name="Andres Collazo" userId="911ef8bb-6c35-4086-8cc6-5ad780b3af69" providerId="ADAL" clId="{62CEA18A-2005-42D6-B80B-E54842C3D9E2}" dt="2020-01-10T17:14:00.244" v="524"/>
          <ac:spMkLst>
            <pc:docMk/>
            <pc:sldMk cId="751184616" sldId="324"/>
            <ac:spMk id="23" creationId="{7CF9A4F6-5993-4C5E-8155-CC97CB3C776B}"/>
          </ac:spMkLst>
        </pc:spChg>
        <pc:spChg chg="add">
          <ac:chgData name="Andres Collazo" userId="911ef8bb-6c35-4086-8cc6-5ad780b3af69" providerId="ADAL" clId="{62CEA18A-2005-42D6-B80B-E54842C3D9E2}" dt="2020-01-10T17:14:04.968" v="526"/>
          <ac:spMkLst>
            <pc:docMk/>
            <pc:sldMk cId="751184616" sldId="324"/>
            <ac:spMk id="25" creationId="{381A83F7-402F-4720-82E1-E606109BFEDC}"/>
          </ac:spMkLst>
        </pc:spChg>
        <pc:spChg chg="add">
          <ac:chgData name="Andres Collazo" userId="911ef8bb-6c35-4086-8cc6-5ad780b3af69" providerId="ADAL" clId="{62CEA18A-2005-42D6-B80B-E54842C3D9E2}" dt="2020-01-10T17:14:04.968" v="526"/>
          <ac:spMkLst>
            <pc:docMk/>
            <pc:sldMk cId="751184616" sldId="324"/>
            <ac:spMk id="26" creationId="{116494AD-0383-4191-9435-55D99846D002}"/>
          </ac:spMkLst>
        </pc:spChg>
        <pc:spChg chg="add">
          <ac:chgData name="Andres Collazo" userId="911ef8bb-6c35-4086-8cc6-5ad780b3af69" providerId="ADAL" clId="{62CEA18A-2005-42D6-B80B-E54842C3D9E2}" dt="2020-01-10T17:14:04.968" v="526"/>
          <ac:spMkLst>
            <pc:docMk/>
            <pc:sldMk cId="751184616" sldId="324"/>
            <ac:spMk id="27" creationId="{1B28E3D3-4935-420F-92B8-4F9E436314A4}"/>
          </ac:spMkLst>
        </pc:spChg>
        <pc:spChg chg="add">
          <ac:chgData name="Andres Collazo" userId="911ef8bb-6c35-4086-8cc6-5ad780b3af69" providerId="ADAL" clId="{62CEA18A-2005-42D6-B80B-E54842C3D9E2}" dt="2020-01-10T17:14:04.968" v="526"/>
          <ac:spMkLst>
            <pc:docMk/>
            <pc:sldMk cId="751184616" sldId="324"/>
            <ac:spMk id="28" creationId="{8D433814-1A94-40CD-A6B1-70583289CADA}"/>
          </ac:spMkLst>
        </pc:spChg>
        <pc:picChg chg="del">
          <ac:chgData name="Andres Collazo" userId="911ef8bb-6c35-4086-8cc6-5ad780b3af69" providerId="ADAL" clId="{62CEA18A-2005-42D6-B80B-E54842C3D9E2}" dt="2020-01-10T17:13:23.221" v="521" actId="478"/>
          <ac:picMkLst>
            <pc:docMk/>
            <pc:sldMk cId="751184616" sldId="324"/>
            <ac:picMk id="5" creationId="{00000000-0000-0000-0000-000000000000}"/>
          </ac:picMkLst>
        </pc:picChg>
        <pc:picChg chg="del">
          <ac:chgData name="Andres Collazo" userId="911ef8bb-6c35-4086-8cc6-5ad780b3af69" providerId="ADAL" clId="{62CEA18A-2005-42D6-B80B-E54842C3D9E2}" dt="2020-01-10T17:13:15.447" v="519" actId="478"/>
          <ac:picMkLst>
            <pc:docMk/>
            <pc:sldMk cId="751184616" sldId="324"/>
            <ac:picMk id="6" creationId="{00000000-0000-0000-0000-000000000000}"/>
          </ac:picMkLst>
        </pc:picChg>
        <pc:picChg chg="del">
          <ac:chgData name="Andres Collazo" userId="911ef8bb-6c35-4086-8cc6-5ad780b3af69" providerId="ADAL" clId="{62CEA18A-2005-42D6-B80B-E54842C3D9E2}" dt="2020-01-10T17:13:13.216" v="518" actId="478"/>
          <ac:picMkLst>
            <pc:docMk/>
            <pc:sldMk cId="751184616" sldId="324"/>
            <ac:picMk id="8" creationId="{00000000-0000-0000-0000-000000000000}"/>
          </ac:picMkLst>
        </pc:picChg>
        <pc:picChg chg="add del">
          <ac:chgData name="Andres Collazo" userId="911ef8bb-6c35-4086-8cc6-5ad780b3af69" providerId="ADAL" clId="{62CEA18A-2005-42D6-B80B-E54842C3D9E2}" dt="2020-01-10T17:14:00.244" v="524"/>
          <ac:picMkLst>
            <pc:docMk/>
            <pc:sldMk cId="751184616" sldId="324"/>
            <ac:picMk id="24" creationId="{95C5DAB4-F8D0-4BE6-A013-8AA3046AC9D5}"/>
          </ac:picMkLst>
        </pc:picChg>
        <pc:picChg chg="add mod">
          <ac:chgData name="Andres Collazo" userId="911ef8bb-6c35-4086-8cc6-5ad780b3af69" providerId="ADAL" clId="{62CEA18A-2005-42D6-B80B-E54842C3D9E2}" dt="2020-01-10T17:21:04.881" v="541" actId="14100"/>
          <ac:picMkLst>
            <pc:docMk/>
            <pc:sldMk cId="751184616" sldId="324"/>
            <ac:picMk id="29" creationId="{82D6AF55-171C-4C48-B196-6BE14FECCBA7}"/>
          </ac:picMkLst>
        </pc:picChg>
      </pc:sldChg>
      <pc:sldChg chg="modSp add del ord">
        <pc:chgData name="Andres Collazo" userId="911ef8bb-6c35-4086-8cc6-5ad780b3af69" providerId="ADAL" clId="{62CEA18A-2005-42D6-B80B-E54842C3D9E2}" dt="2020-01-09T23:02:28.720" v="92" actId="255"/>
        <pc:sldMkLst>
          <pc:docMk/>
          <pc:sldMk cId="3774933290" sldId="328"/>
        </pc:sldMkLst>
        <pc:spChg chg="mod">
          <ac:chgData name="Andres Collazo" userId="911ef8bb-6c35-4086-8cc6-5ad780b3af69" providerId="ADAL" clId="{62CEA18A-2005-42D6-B80B-E54842C3D9E2}" dt="2020-01-09T23:02:28.720" v="92" actId="255"/>
          <ac:spMkLst>
            <pc:docMk/>
            <pc:sldMk cId="3774933290" sldId="328"/>
            <ac:spMk id="3" creationId="{00000000-0000-0000-0000-000000000000}"/>
          </ac:spMkLst>
        </pc:spChg>
      </pc:sldChg>
      <pc:sldChg chg="add del">
        <pc:chgData name="Andres Collazo" userId="911ef8bb-6c35-4086-8cc6-5ad780b3af69" providerId="ADAL" clId="{62CEA18A-2005-42D6-B80B-E54842C3D9E2}" dt="2020-01-09T23:11:32.273" v="102" actId="47"/>
        <pc:sldMkLst>
          <pc:docMk/>
          <pc:sldMk cId="2100032925" sldId="330"/>
        </pc:sldMkLst>
      </pc:sldChg>
      <pc:sldChg chg="add del">
        <pc:chgData name="Andres Collazo" userId="911ef8bb-6c35-4086-8cc6-5ad780b3af69" providerId="ADAL" clId="{62CEA18A-2005-42D6-B80B-E54842C3D9E2}" dt="2020-01-09T23:43:52.727" v="106" actId="47"/>
        <pc:sldMkLst>
          <pc:docMk/>
          <pc:sldMk cId="2257368193" sldId="333"/>
        </pc:sldMkLst>
      </pc:sldChg>
      <pc:sldChg chg="add del ord setBg">
        <pc:chgData name="Andres Collazo" userId="911ef8bb-6c35-4086-8cc6-5ad780b3af69" providerId="ADAL" clId="{62CEA18A-2005-42D6-B80B-E54842C3D9E2}" dt="2020-01-09T23:09:47.501" v="98"/>
        <pc:sldMkLst>
          <pc:docMk/>
          <pc:sldMk cId="2599441676" sldId="334"/>
        </pc:sldMkLst>
      </pc:sldChg>
      <pc:sldChg chg="addSp modSp add del ord">
        <pc:chgData name="Andres Collazo" userId="911ef8bb-6c35-4086-8cc6-5ad780b3af69" providerId="ADAL" clId="{62CEA18A-2005-42D6-B80B-E54842C3D9E2}" dt="2020-01-10T22:24:53.385" v="727" actId="1076"/>
        <pc:sldMkLst>
          <pc:docMk/>
          <pc:sldMk cId="3278780149" sldId="337"/>
        </pc:sldMkLst>
        <pc:picChg chg="add mod">
          <ac:chgData name="Andres Collazo" userId="911ef8bb-6c35-4086-8cc6-5ad780b3af69" providerId="ADAL" clId="{62CEA18A-2005-42D6-B80B-E54842C3D9E2}" dt="2020-01-10T22:24:41.808" v="726" actId="1076"/>
          <ac:picMkLst>
            <pc:docMk/>
            <pc:sldMk cId="3278780149" sldId="337"/>
            <ac:picMk id="7" creationId="{39EB1EAB-D7F6-4448-9DAC-9D676E789881}"/>
          </ac:picMkLst>
        </pc:picChg>
        <pc:picChg chg="add mod">
          <ac:chgData name="Andres Collazo" userId="911ef8bb-6c35-4086-8cc6-5ad780b3af69" providerId="ADAL" clId="{62CEA18A-2005-42D6-B80B-E54842C3D9E2}" dt="2020-01-10T22:24:53.385" v="727" actId="1076"/>
          <ac:picMkLst>
            <pc:docMk/>
            <pc:sldMk cId="3278780149" sldId="337"/>
            <ac:picMk id="9" creationId="{7E44AC6A-8395-4A69-BCC8-0FE17ED7278E}"/>
          </ac:picMkLst>
        </pc:picChg>
      </pc:sldChg>
      <pc:sldChg chg="add del ord setBg">
        <pc:chgData name="Andres Collazo" userId="911ef8bb-6c35-4086-8cc6-5ad780b3af69" providerId="ADAL" clId="{62CEA18A-2005-42D6-B80B-E54842C3D9E2}" dt="2020-01-10T18:16:59.277" v="566" actId="47"/>
        <pc:sldMkLst>
          <pc:docMk/>
          <pc:sldMk cId="2562749473" sldId="339"/>
        </pc:sldMkLst>
      </pc:sldChg>
      <pc:sldChg chg="modSp del ord">
        <pc:chgData name="Andres Collazo" userId="911ef8bb-6c35-4086-8cc6-5ad780b3af69" providerId="ADAL" clId="{62CEA18A-2005-42D6-B80B-E54842C3D9E2}" dt="2020-01-10T22:26:55.555" v="733" actId="47"/>
        <pc:sldMkLst>
          <pc:docMk/>
          <pc:sldMk cId="153977082" sldId="350"/>
        </pc:sldMkLst>
        <pc:spChg chg="mod">
          <ac:chgData name="Andres Collazo" userId="911ef8bb-6c35-4086-8cc6-5ad780b3af69" providerId="ADAL" clId="{62CEA18A-2005-42D6-B80B-E54842C3D9E2}" dt="2020-01-09T22:58:40.771" v="65" actId="255"/>
          <ac:spMkLst>
            <pc:docMk/>
            <pc:sldMk cId="153977082" sldId="350"/>
            <ac:spMk id="3" creationId="{00000000-0000-0000-0000-000000000000}"/>
          </ac:spMkLst>
        </pc:spChg>
      </pc:sldChg>
      <pc:sldChg chg="modSp add">
        <pc:chgData name="Andres Collazo" userId="911ef8bb-6c35-4086-8cc6-5ad780b3af69" providerId="ADAL" clId="{62CEA18A-2005-42D6-B80B-E54842C3D9E2}" dt="2020-01-10T22:44:02.574" v="770" actId="255"/>
        <pc:sldMkLst>
          <pc:docMk/>
          <pc:sldMk cId="4195339753" sldId="351"/>
        </pc:sldMkLst>
        <pc:spChg chg="mod">
          <ac:chgData name="Andres Collazo" userId="911ef8bb-6c35-4086-8cc6-5ad780b3af69" providerId="ADAL" clId="{62CEA18A-2005-42D6-B80B-E54842C3D9E2}" dt="2020-01-10T22:44:02.574" v="770" actId="255"/>
          <ac:spMkLst>
            <pc:docMk/>
            <pc:sldMk cId="4195339753" sldId="351"/>
            <ac:spMk id="2" creationId="{00000000-0000-0000-0000-000000000000}"/>
          </ac:spMkLst>
        </pc:spChg>
      </pc:sldChg>
      <pc:sldChg chg="modSp add del ord">
        <pc:chgData name="Andres Collazo" userId="911ef8bb-6c35-4086-8cc6-5ad780b3af69" providerId="ADAL" clId="{62CEA18A-2005-42D6-B80B-E54842C3D9E2}" dt="2020-01-09T23:01:46.382" v="89" actId="27636"/>
        <pc:sldMkLst>
          <pc:docMk/>
          <pc:sldMk cId="3589906982" sldId="364"/>
        </pc:sldMkLst>
        <pc:spChg chg="mod">
          <ac:chgData name="Andres Collazo" userId="911ef8bb-6c35-4086-8cc6-5ad780b3af69" providerId="ADAL" clId="{62CEA18A-2005-42D6-B80B-E54842C3D9E2}" dt="2020-01-09T23:01:46.382" v="89" actId="27636"/>
          <ac:spMkLst>
            <pc:docMk/>
            <pc:sldMk cId="3589906982" sldId="364"/>
            <ac:spMk id="2" creationId="{00000000-0000-0000-0000-000000000000}"/>
          </ac:spMkLst>
        </pc:spChg>
        <pc:spChg chg="mod">
          <ac:chgData name="Andres Collazo" userId="911ef8bb-6c35-4086-8cc6-5ad780b3af69" providerId="ADAL" clId="{62CEA18A-2005-42D6-B80B-E54842C3D9E2}" dt="2020-01-09T23:01:27.958" v="85" actId="20577"/>
          <ac:spMkLst>
            <pc:docMk/>
            <pc:sldMk cId="3589906982" sldId="364"/>
            <ac:spMk id="3" creationId="{00000000-0000-0000-0000-000000000000}"/>
          </ac:spMkLst>
        </pc:spChg>
      </pc:sldChg>
      <pc:sldChg chg="del">
        <pc:chgData name="Andres Collazo" userId="911ef8bb-6c35-4086-8cc6-5ad780b3af69" providerId="ADAL" clId="{62CEA18A-2005-42D6-B80B-E54842C3D9E2}" dt="2020-01-09T15:28:26.847" v="4" actId="47"/>
        <pc:sldMkLst>
          <pc:docMk/>
          <pc:sldMk cId="1133215216" sldId="377"/>
        </pc:sldMkLst>
      </pc:sldChg>
      <pc:sldChg chg="del">
        <pc:chgData name="Andres Collazo" userId="911ef8bb-6c35-4086-8cc6-5ad780b3af69" providerId="ADAL" clId="{62CEA18A-2005-42D6-B80B-E54842C3D9E2}" dt="2020-01-09T15:28:26.847" v="4" actId="47"/>
        <pc:sldMkLst>
          <pc:docMk/>
          <pc:sldMk cId="3512581538" sldId="382"/>
        </pc:sldMkLst>
      </pc:sldChg>
      <pc:sldChg chg="ord">
        <pc:chgData name="Andres Collazo" userId="911ef8bb-6c35-4086-8cc6-5ad780b3af69" providerId="ADAL" clId="{62CEA18A-2005-42D6-B80B-E54842C3D9E2}" dt="2020-01-09T20:18:01.553" v="38"/>
        <pc:sldMkLst>
          <pc:docMk/>
          <pc:sldMk cId="998636789" sldId="383"/>
        </pc:sldMkLst>
      </pc:sldChg>
      <pc:sldChg chg="del ord">
        <pc:chgData name="Andres Collazo" userId="911ef8bb-6c35-4086-8cc6-5ad780b3af69" providerId="ADAL" clId="{62CEA18A-2005-42D6-B80B-E54842C3D9E2}" dt="2020-01-10T18:16:57.614" v="565" actId="47"/>
        <pc:sldMkLst>
          <pc:docMk/>
          <pc:sldMk cId="3427489248" sldId="391"/>
        </pc:sldMkLst>
      </pc:sldChg>
      <pc:sldChg chg="del">
        <pc:chgData name="Andres Collazo" userId="911ef8bb-6c35-4086-8cc6-5ad780b3af69" providerId="ADAL" clId="{62CEA18A-2005-42D6-B80B-E54842C3D9E2}" dt="2020-01-09T15:29:00.970" v="7" actId="47"/>
        <pc:sldMkLst>
          <pc:docMk/>
          <pc:sldMk cId="2868570538" sldId="397"/>
        </pc:sldMkLst>
      </pc:sldChg>
      <pc:sldChg chg="del">
        <pc:chgData name="Andres Collazo" userId="911ef8bb-6c35-4086-8cc6-5ad780b3af69" providerId="ADAL" clId="{62CEA18A-2005-42D6-B80B-E54842C3D9E2}" dt="2020-01-09T15:28:49.997" v="6" actId="47"/>
        <pc:sldMkLst>
          <pc:docMk/>
          <pc:sldMk cId="2165058484" sldId="401"/>
        </pc:sldMkLst>
      </pc:sldChg>
      <pc:sldChg chg="del">
        <pc:chgData name="Andres Collazo" userId="911ef8bb-6c35-4086-8cc6-5ad780b3af69" providerId="ADAL" clId="{62CEA18A-2005-42D6-B80B-E54842C3D9E2}" dt="2020-01-09T15:28:49.997" v="6" actId="47"/>
        <pc:sldMkLst>
          <pc:docMk/>
          <pc:sldMk cId="1863857308" sldId="409"/>
        </pc:sldMkLst>
      </pc:sldChg>
      <pc:sldChg chg="del ord">
        <pc:chgData name="Andres Collazo" userId="911ef8bb-6c35-4086-8cc6-5ad780b3af69" providerId="ADAL" clId="{62CEA18A-2005-42D6-B80B-E54842C3D9E2}" dt="2020-01-10T22:48:50.009" v="771" actId="47"/>
        <pc:sldMkLst>
          <pc:docMk/>
          <pc:sldMk cId="3163939578" sldId="411"/>
        </pc:sldMkLst>
      </pc:sldChg>
      <pc:sldChg chg="del">
        <pc:chgData name="Andres Collazo" userId="911ef8bb-6c35-4086-8cc6-5ad780b3af69" providerId="ADAL" clId="{62CEA18A-2005-42D6-B80B-E54842C3D9E2}" dt="2020-01-09T15:28:32.050" v="5" actId="47"/>
        <pc:sldMkLst>
          <pc:docMk/>
          <pc:sldMk cId="1583452364" sldId="414"/>
        </pc:sldMkLst>
      </pc:sldChg>
      <pc:sldChg chg="modSp add del">
        <pc:chgData name="Andres Collazo" userId="911ef8bb-6c35-4086-8cc6-5ad780b3af69" providerId="ADAL" clId="{62CEA18A-2005-42D6-B80B-E54842C3D9E2}" dt="2020-01-10T23:31:12.952" v="1109" actId="255"/>
        <pc:sldMkLst>
          <pc:docMk/>
          <pc:sldMk cId="3714857200" sldId="414"/>
        </pc:sldMkLst>
        <pc:spChg chg="mod">
          <ac:chgData name="Andres Collazo" userId="911ef8bb-6c35-4086-8cc6-5ad780b3af69" providerId="ADAL" clId="{62CEA18A-2005-42D6-B80B-E54842C3D9E2}" dt="2020-01-10T23:31:12.952" v="1109" actId="255"/>
          <ac:spMkLst>
            <pc:docMk/>
            <pc:sldMk cId="3714857200" sldId="414"/>
            <ac:spMk id="7" creationId="{00000000-0000-0000-0000-000000000000}"/>
          </ac:spMkLst>
        </pc:spChg>
      </pc:sldChg>
      <pc:sldChg chg="add del ord">
        <pc:chgData name="Andres Collazo" userId="911ef8bb-6c35-4086-8cc6-5ad780b3af69" providerId="ADAL" clId="{62CEA18A-2005-42D6-B80B-E54842C3D9E2}" dt="2020-01-10T18:15:36.416" v="554"/>
        <pc:sldMkLst>
          <pc:docMk/>
          <pc:sldMk cId="1573530913" sldId="415"/>
        </pc:sldMkLst>
      </pc:sldChg>
      <pc:sldChg chg="del">
        <pc:chgData name="Andres Collazo" userId="911ef8bb-6c35-4086-8cc6-5ad780b3af69" providerId="ADAL" clId="{62CEA18A-2005-42D6-B80B-E54842C3D9E2}" dt="2020-01-09T15:28:26.847" v="4" actId="47"/>
        <pc:sldMkLst>
          <pc:docMk/>
          <pc:sldMk cId="2526172627" sldId="415"/>
        </pc:sldMkLst>
      </pc:sldChg>
      <pc:sldChg chg="addSp delSp modSp add del">
        <pc:chgData name="Andres Collazo" userId="911ef8bb-6c35-4086-8cc6-5ad780b3af69" providerId="ADAL" clId="{62CEA18A-2005-42D6-B80B-E54842C3D9E2}" dt="2020-01-10T17:06:29.951" v="490" actId="478"/>
        <pc:sldMkLst>
          <pc:docMk/>
          <pc:sldMk cId="4171190649" sldId="416"/>
        </pc:sldMkLst>
        <pc:spChg chg="del">
          <ac:chgData name="Andres Collazo" userId="911ef8bb-6c35-4086-8cc6-5ad780b3af69" providerId="ADAL" clId="{62CEA18A-2005-42D6-B80B-E54842C3D9E2}" dt="2020-01-10T17:06:24.416" v="489" actId="478"/>
          <ac:spMkLst>
            <pc:docMk/>
            <pc:sldMk cId="4171190649" sldId="416"/>
            <ac:spMk id="2" creationId="{00000000-0000-0000-0000-000000000000}"/>
          </ac:spMkLst>
        </pc:spChg>
        <pc:spChg chg="add del mod">
          <ac:chgData name="Andres Collazo" userId="911ef8bb-6c35-4086-8cc6-5ad780b3af69" providerId="ADAL" clId="{62CEA18A-2005-42D6-B80B-E54842C3D9E2}" dt="2020-01-10T17:06:29.951" v="490" actId="478"/>
          <ac:spMkLst>
            <pc:docMk/>
            <pc:sldMk cId="4171190649" sldId="416"/>
            <ac:spMk id="5" creationId="{B3436FB7-BC0E-4E9F-83EE-B358670EE3DB}"/>
          </ac:spMkLst>
        </pc:spChg>
        <pc:spChg chg="add">
          <ac:chgData name="Andres Collazo" userId="911ef8bb-6c35-4086-8cc6-5ad780b3af69" providerId="ADAL" clId="{62CEA18A-2005-42D6-B80B-E54842C3D9E2}" dt="2020-01-10T17:06:13.433" v="488"/>
          <ac:spMkLst>
            <pc:docMk/>
            <pc:sldMk cId="4171190649" sldId="416"/>
            <ac:spMk id="12" creationId="{1DAB2719-B6DE-4492-B95C-3C4EC2D64D71}"/>
          </ac:spMkLst>
        </pc:spChg>
      </pc:sldChg>
      <pc:sldChg chg="del">
        <pc:chgData name="Andres Collazo" userId="911ef8bb-6c35-4086-8cc6-5ad780b3af69" providerId="ADAL" clId="{62CEA18A-2005-42D6-B80B-E54842C3D9E2}" dt="2020-01-09T15:28:26.847" v="4" actId="47"/>
        <pc:sldMkLst>
          <pc:docMk/>
          <pc:sldMk cId="3120907116" sldId="417"/>
        </pc:sldMkLst>
      </pc:sldChg>
      <pc:sldChg chg="del">
        <pc:chgData name="Andres Collazo" userId="911ef8bb-6c35-4086-8cc6-5ad780b3af69" providerId="ADAL" clId="{62CEA18A-2005-42D6-B80B-E54842C3D9E2}" dt="2020-01-09T15:28:26.847" v="4" actId="47"/>
        <pc:sldMkLst>
          <pc:docMk/>
          <pc:sldMk cId="239474077" sldId="418"/>
        </pc:sldMkLst>
      </pc:sldChg>
      <pc:sldChg chg="del">
        <pc:chgData name="Andres Collazo" userId="911ef8bb-6c35-4086-8cc6-5ad780b3af69" providerId="ADAL" clId="{62CEA18A-2005-42D6-B80B-E54842C3D9E2}" dt="2020-01-09T15:28:26.847" v="4" actId="47"/>
        <pc:sldMkLst>
          <pc:docMk/>
          <pc:sldMk cId="2237212453" sldId="419"/>
        </pc:sldMkLst>
      </pc:sldChg>
      <pc:sldChg chg="del">
        <pc:chgData name="Andres Collazo" userId="911ef8bb-6c35-4086-8cc6-5ad780b3af69" providerId="ADAL" clId="{62CEA18A-2005-42D6-B80B-E54842C3D9E2}" dt="2020-01-09T15:28:26.847" v="4" actId="47"/>
        <pc:sldMkLst>
          <pc:docMk/>
          <pc:sldMk cId="3846995330" sldId="420"/>
        </pc:sldMkLst>
      </pc:sldChg>
      <pc:sldChg chg="del">
        <pc:chgData name="Andres Collazo" userId="911ef8bb-6c35-4086-8cc6-5ad780b3af69" providerId="ADAL" clId="{62CEA18A-2005-42D6-B80B-E54842C3D9E2}" dt="2020-01-09T15:28:26.847" v="4" actId="47"/>
        <pc:sldMkLst>
          <pc:docMk/>
          <pc:sldMk cId="402389343" sldId="421"/>
        </pc:sldMkLst>
      </pc:sldChg>
      <pc:sldChg chg="del">
        <pc:chgData name="Andres Collazo" userId="911ef8bb-6c35-4086-8cc6-5ad780b3af69" providerId="ADAL" clId="{62CEA18A-2005-42D6-B80B-E54842C3D9E2}" dt="2020-01-09T15:28:26.847" v="4" actId="47"/>
        <pc:sldMkLst>
          <pc:docMk/>
          <pc:sldMk cId="3088662252" sldId="422"/>
        </pc:sldMkLst>
      </pc:sldChg>
      <pc:sldChg chg="del">
        <pc:chgData name="Andres Collazo" userId="911ef8bb-6c35-4086-8cc6-5ad780b3af69" providerId="ADAL" clId="{62CEA18A-2005-42D6-B80B-E54842C3D9E2}" dt="2020-01-09T15:28:26.847" v="4" actId="47"/>
        <pc:sldMkLst>
          <pc:docMk/>
          <pc:sldMk cId="3143274977" sldId="423"/>
        </pc:sldMkLst>
      </pc:sldChg>
      <pc:sldChg chg="del">
        <pc:chgData name="Andres Collazo" userId="911ef8bb-6c35-4086-8cc6-5ad780b3af69" providerId="ADAL" clId="{62CEA18A-2005-42D6-B80B-E54842C3D9E2}" dt="2020-01-09T15:28:26.847" v="4" actId="47"/>
        <pc:sldMkLst>
          <pc:docMk/>
          <pc:sldMk cId="827322797" sldId="424"/>
        </pc:sldMkLst>
      </pc:sldChg>
      <pc:sldChg chg="del">
        <pc:chgData name="Andres Collazo" userId="911ef8bb-6c35-4086-8cc6-5ad780b3af69" providerId="ADAL" clId="{62CEA18A-2005-42D6-B80B-E54842C3D9E2}" dt="2020-01-09T15:28:26.847" v="4" actId="47"/>
        <pc:sldMkLst>
          <pc:docMk/>
          <pc:sldMk cId="167918840" sldId="425"/>
        </pc:sldMkLst>
      </pc:sldChg>
      <pc:sldChg chg="del">
        <pc:chgData name="Andres Collazo" userId="911ef8bb-6c35-4086-8cc6-5ad780b3af69" providerId="ADAL" clId="{62CEA18A-2005-42D6-B80B-E54842C3D9E2}" dt="2020-01-09T15:28:26.847" v="4" actId="47"/>
        <pc:sldMkLst>
          <pc:docMk/>
          <pc:sldMk cId="1290860230" sldId="426"/>
        </pc:sldMkLst>
      </pc:sldChg>
      <pc:sldChg chg="del">
        <pc:chgData name="Andres Collazo" userId="911ef8bb-6c35-4086-8cc6-5ad780b3af69" providerId="ADAL" clId="{62CEA18A-2005-42D6-B80B-E54842C3D9E2}" dt="2020-01-09T15:28:26.847" v="4" actId="47"/>
        <pc:sldMkLst>
          <pc:docMk/>
          <pc:sldMk cId="565987674" sldId="427"/>
        </pc:sldMkLst>
      </pc:sldChg>
      <pc:sldChg chg="del ord">
        <pc:chgData name="Andres Collazo" userId="911ef8bb-6c35-4086-8cc6-5ad780b3af69" providerId="ADAL" clId="{62CEA18A-2005-42D6-B80B-E54842C3D9E2}" dt="2020-01-10T18:16:52.881" v="564" actId="47"/>
        <pc:sldMkLst>
          <pc:docMk/>
          <pc:sldMk cId="922109748" sldId="430"/>
        </pc:sldMkLst>
      </pc:sldChg>
      <pc:sldChg chg="add del">
        <pc:chgData name="Andres Collazo" userId="911ef8bb-6c35-4086-8cc6-5ad780b3af69" providerId="ADAL" clId="{62CEA18A-2005-42D6-B80B-E54842C3D9E2}" dt="2020-01-09T20:18:30.449" v="44" actId="47"/>
        <pc:sldMkLst>
          <pc:docMk/>
          <pc:sldMk cId="4007150975" sldId="447"/>
        </pc:sldMkLst>
      </pc:sldChg>
      <pc:sldChg chg="del">
        <pc:chgData name="Andres Collazo" userId="911ef8bb-6c35-4086-8cc6-5ad780b3af69" providerId="ADAL" clId="{62CEA18A-2005-42D6-B80B-E54842C3D9E2}" dt="2020-01-09T15:28:49.997" v="6" actId="47"/>
        <pc:sldMkLst>
          <pc:docMk/>
          <pc:sldMk cId="1293906725" sldId="448"/>
        </pc:sldMkLst>
      </pc:sldChg>
      <pc:sldChg chg="del">
        <pc:chgData name="Andres Collazo" userId="911ef8bb-6c35-4086-8cc6-5ad780b3af69" providerId="ADAL" clId="{62CEA18A-2005-42D6-B80B-E54842C3D9E2}" dt="2020-01-09T15:28:49.997" v="6" actId="47"/>
        <pc:sldMkLst>
          <pc:docMk/>
          <pc:sldMk cId="1557377185" sldId="452"/>
        </pc:sldMkLst>
      </pc:sldChg>
      <pc:sldChg chg="del">
        <pc:chgData name="Andres Collazo" userId="911ef8bb-6c35-4086-8cc6-5ad780b3af69" providerId="ADAL" clId="{62CEA18A-2005-42D6-B80B-E54842C3D9E2}" dt="2020-01-09T15:29:12.009" v="8" actId="47"/>
        <pc:sldMkLst>
          <pc:docMk/>
          <pc:sldMk cId="3973419409" sldId="453"/>
        </pc:sldMkLst>
      </pc:sldChg>
      <pc:sldChg chg="del">
        <pc:chgData name="Andres Collazo" userId="911ef8bb-6c35-4086-8cc6-5ad780b3af69" providerId="ADAL" clId="{62CEA18A-2005-42D6-B80B-E54842C3D9E2}" dt="2020-01-09T20:39:07.652" v="58" actId="47"/>
        <pc:sldMkLst>
          <pc:docMk/>
          <pc:sldMk cId="2986353333" sldId="454"/>
        </pc:sldMkLst>
      </pc:sldChg>
      <pc:sldChg chg="modSp ord">
        <pc:chgData name="Andres Collazo" userId="911ef8bb-6c35-4086-8cc6-5ad780b3af69" providerId="ADAL" clId="{62CEA18A-2005-42D6-B80B-E54842C3D9E2}" dt="2020-01-09T20:12:02.656" v="13" actId="20577"/>
        <pc:sldMkLst>
          <pc:docMk/>
          <pc:sldMk cId="2471404777" sldId="456"/>
        </pc:sldMkLst>
        <pc:spChg chg="mod">
          <ac:chgData name="Andres Collazo" userId="911ef8bb-6c35-4086-8cc6-5ad780b3af69" providerId="ADAL" clId="{62CEA18A-2005-42D6-B80B-E54842C3D9E2}" dt="2020-01-09T20:12:02.656" v="13" actId="20577"/>
          <ac:spMkLst>
            <pc:docMk/>
            <pc:sldMk cId="2471404777" sldId="456"/>
            <ac:spMk id="2" creationId="{00000000-0000-0000-0000-000000000000}"/>
          </ac:spMkLst>
        </pc:spChg>
        <pc:spChg chg="mod">
          <ac:chgData name="Andres Collazo" userId="911ef8bb-6c35-4086-8cc6-5ad780b3af69" providerId="ADAL" clId="{62CEA18A-2005-42D6-B80B-E54842C3D9E2}" dt="2020-01-09T20:11:56.972" v="12" actId="20577"/>
          <ac:spMkLst>
            <pc:docMk/>
            <pc:sldMk cId="2471404777" sldId="456"/>
            <ac:spMk id="3" creationId="{00000000-0000-0000-0000-000000000000}"/>
          </ac:spMkLst>
        </pc:spChg>
      </pc:sldChg>
      <pc:sldChg chg="del">
        <pc:chgData name="Andres Collazo" userId="911ef8bb-6c35-4086-8cc6-5ad780b3af69" providerId="ADAL" clId="{62CEA18A-2005-42D6-B80B-E54842C3D9E2}" dt="2020-01-09T20:28:32.514" v="48" actId="47"/>
        <pc:sldMkLst>
          <pc:docMk/>
          <pc:sldMk cId="2935944329" sldId="458"/>
        </pc:sldMkLst>
      </pc:sldChg>
      <pc:sldChg chg="ord">
        <pc:chgData name="Andres Collazo" userId="911ef8bb-6c35-4086-8cc6-5ad780b3af69" providerId="ADAL" clId="{62CEA18A-2005-42D6-B80B-E54842C3D9E2}" dt="2020-01-09T20:18:04.565" v="40"/>
        <pc:sldMkLst>
          <pc:docMk/>
          <pc:sldMk cId="725470535" sldId="459"/>
        </pc:sldMkLst>
      </pc:sldChg>
      <pc:sldChg chg="modSp del ord">
        <pc:chgData name="Andres Collazo" userId="911ef8bb-6c35-4086-8cc6-5ad780b3af69" providerId="ADAL" clId="{62CEA18A-2005-42D6-B80B-E54842C3D9E2}" dt="2020-01-10T18:16:31.431" v="563" actId="47"/>
        <pc:sldMkLst>
          <pc:docMk/>
          <pc:sldMk cId="246050527" sldId="460"/>
        </pc:sldMkLst>
        <pc:picChg chg="mod">
          <ac:chgData name="Andres Collazo" userId="911ef8bb-6c35-4086-8cc6-5ad780b3af69" providerId="ADAL" clId="{62CEA18A-2005-42D6-B80B-E54842C3D9E2}" dt="2020-01-09T20:35:13.501" v="52"/>
          <ac:picMkLst>
            <pc:docMk/>
            <pc:sldMk cId="246050527" sldId="460"/>
            <ac:picMk id="15" creationId="{47E724A2-F525-4317-8B17-B5DDED5DDA48}"/>
          </ac:picMkLst>
        </pc:picChg>
      </pc:sldChg>
      <pc:sldChg chg="del">
        <pc:chgData name="Andres Collazo" userId="911ef8bb-6c35-4086-8cc6-5ad780b3af69" providerId="ADAL" clId="{62CEA18A-2005-42D6-B80B-E54842C3D9E2}" dt="2020-01-09T15:29:00.970" v="7" actId="47"/>
        <pc:sldMkLst>
          <pc:docMk/>
          <pc:sldMk cId="1591814992" sldId="461"/>
        </pc:sldMkLst>
      </pc:sldChg>
      <pc:sldChg chg="modSp add ord">
        <pc:chgData name="Andres Collazo" userId="911ef8bb-6c35-4086-8cc6-5ad780b3af69" providerId="ADAL" clId="{62CEA18A-2005-42D6-B80B-E54842C3D9E2}" dt="2020-01-09T20:17:49.753" v="36"/>
        <pc:sldMkLst>
          <pc:docMk/>
          <pc:sldMk cId="2597694618" sldId="461"/>
        </pc:sldMkLst>
        <pc:spChg chg="mod">
          <ac:chgData name="Andres Collazo" userId="911ef8bb-6c35-4086-8cc6-5ad780b3af69" providerId="ADAL" clId="{62CEA18A-2005-42D6-B80B-E54842C3D9E2}" dt="2020-01-09T20:17:37.633" v="34" actId="20577"/>
          <ac:spMkLst>
            <pc:docMk/>
            <pc:sldMk cId="2597694618" sldId="461"/>
            <ac:spMk id="2" creationId="{00000000-0000-0000-0000-000000000000}"/>
          </ac:spMkLst>
        </pc:spChg>
        <pc:spChg chg="mod">
          <ac:chgData name="Andres Collazo" userId="911ef8bb-6c35-4086-8cc6-5ad780b3af69" providerId="ADAL" clId="{62CEA18A-2005-42D6-B80B-E54842C3D9E2}" dt="2020-01-09T20:16:46.666" v="19" actId="255"/>
          <ac:spMkLst>
            <pc:docMk/>
            <pc:sldMk cId="2597694618" sldId="461"/>
            <ac:spMk id="3" creationId="{00000000-0000-0000-0000-000000000000}"/>
          </ac:spMkLst>
        </pc:spChg>
      </pc:sldChg>
      <pc:sldChg chg="add del">
        <pc:chgData name="Andres Collazo" userId="911ef8bb-6c35-4086-8cc6-5ad780b3af69" providerId="ADAL" clId="{62CEA18A-2005-42D6-B80B-E54842C3D9E2}" dt="2020-01-09T23:47:06.348" v="115" actId="47"/>
        <pc:sldMkLst>
          <pc:docMk/>
          <pc:sldMk cId="1354605842" sldId="462"/>
        </pc:sldMkLst>
      </pc:sldChg>
      <pc:sldChg chg="add del">
        <pc:chgData name="Andres Collazo" userId="911ef8bb-6c35-4086-8cc6-5ad780b3af69" providerId="ADAL" clId="{62CEA18A-2005-42D6-B80B-E54842C3D9E2}" dt="2020-01-09T20:26:35.651" v="46"/>
        <pc:sldMkLst>
          <pc:docMk/>
          <pc:sldMk cId="3049225714" sldId="462"/>
        </pc:sldMkLst>
      </pc:sldChg>
      <pc:sldChg chg="add del ord">
        <pc:chgData name="Andres Collazo" userId="911ef8bb-6c35-4086-8cc6-5ad780b3af69" providerId="ADAL" clId="{62CEA18A-2005-42D6-B80B-E54842C3D9E2}" dt="2020-01-09T20:39:02.153" v="57" actId="47"/>
        <pc:sldMkLst>
          <pc:docMk/>
          <pc:sldMk cId="930518685" sldId="463"/>
        </pc:sldMkLst>
      </pc:sldChg>
      <pc:sldChg chg="add del">
        <pc:chgData name="Andres Collazo" userId="911ef8bb-6c35-4086-8cc6-5ad780b3af69" providerId="ADAL" clId="{62CEA18A-2005-42D6-B80B-E54842C3D9E2}" dt="2020-01-09T20:26:35.651" v="46"/>
        <pc:sldMkLst>
          <pc:docMk/>
          <pc:sldMk cId="1789210196" sldId="463"/>
        </pc:sldMkLst>
      </pc:sldChg>
      <pc:sldChg chg="add del setBg">
        <pc:chgData name="Andres Collazo" userId="911ef8bb-6c35-4086-8cc6-5ad780b3af69" providerId="ADAL" clId="{62CEA18A-2005-42D6-B80B-E54842C3D9E2}" dt="2020-01-09T20:26:35.651" v="46"/>
        <pc:sldMkLst>
          <pc:docMk/>
          <pc:sldMk cId="3176555430" sldId="464"/>
        </pc:sldMkLst>
      </pc:sldChg>
      <pc:sldChg chg="modSp add del ord">
        <pc:chgData name="Andres Collazo" userId="911ef8bb-6c35-4086-8cc6-5ad780b3af69" providerId="ADAL" clId="{62CEA18A-2005-42D6-B80B-E54842C3D9E2}" dt="2020-01-10T18:16:31.431" v="563" actId="47"/>
        <pc:sldMkLst>
          <pc:docMk/>
          <pc:sldMk cId="3942767760" sldId="464"/>
        </pc:sldMkLst>
        <pc:picChg chg="mod">
          <ac:chgData name="Andres Collazo" userId="911ef8bb-6c35-4086-8cc6-5ad780b3af69" providerId="ADAL" clId="{62CEA18A-2005-42D6-B80B-E54842C3D9E2}" dt="2020-01-09T20:36:04.279" v="54"/>
          <ac:picMkLst>
            <pc:docMk/>
            <pc:sldMk cId="3942767760" sldId="464"/>
            <ac:picMk id="15" creationId="{47E724A2-F525-4317-8B17-B5DDED5DDA48}"/>
          </ac:picMkLst>
        </pc:picChg>
      </pc:sldChg>
      <pc:sldChg chg="add del setBg">
        <pc:chgData name="Andres Collazo" userId="911ef8bb-6c35-4086-8cc6-5ad780b3af69" providerId="ADAL" clId="{62CEA18A-2005-42D6-B80B-E54842C3D9E2}" dt="2020-01-09T20:26:35.651" v="46"/>
        <pc:sldMkLst>
          <pc:docMk/>
          <pc:sldMk cId="1320451366" sldId="465"/>
        </pc:sldMkLst>
      </pc:sldChg>
      <pc:sldChg chg="add del ord">
        <pc:chgData name="Andres Collazo" userId="911ef8bb-6c35-4086-8cc6-5ad780b3af69" providerId="ADAL" clId="{62CEA18A-2005-42D6-B80B-E54842C3D9E2}" dt="2020-01-10T18:17:09.916" v="567" actId="47"/>
        <pc:sldMkLst>
          <pc:docMk/>
          <pc:sldMk cId="3078849133" sldId="465"/>
        </pc:sldMkLst>
      </pc:sldChg>
      <pc:sldChg chg="add del">
        <pc:chgData name="Andres Collazo" userId="911ef8bb-6c35-4086-8cc6-5ad780b3af69" providerId="ADAL" clId="{62CEA18A-2005-42D6-B80B-E54842C3D9E2}" dt="2020-01-09T20:31:45.455" v="50"/>
        <pc:sldMkLst>
          <pc:docMk/>
          <pc:sldMk cId="288274110" sldId="466"/>
        </pc:sldMkLst>
      </pc:sldChg>
      <pc:sldChg chg="add del">
        <pc:chgData name="Andres Collazo" userId="911ef8bb-6c35-4086-8cc6-5ad780b3af69" providerId="ADAL" clId="{62CEA18A-2005-42D6-B80B-E54842C3D9E2}" dt="2020-01-09T23:47:16.588" v="116" actId="47"/>
        <pc:sldMkLst>
          <pc:docMk/>
          <pc:sldMk cId="677422167" sldId="466"/>
        </pc:sldMkLst>
      </pc:sldChg>
      <pc:sldChg chg="modSp add ord">
        <pc:chgData name="Andres Collazo" userId="911ef8bb-6c35-4086-8cc6-5ad780b3af69" providerId="ADAL" clId="{62CEA18A-2005-42D6-B80B-E54842C3D9E2}" dt="2020-01-10T22:05:18.176" v="619" actId="20577"/>
        <pc:sldMkLst>
          <pc:docMk/>
          <pc:sldMk cId="2872755612" sldId="466"/>
        </pc:sldMkLst>
        <pc:spChg chg="mod">
          <ac:chgData name="Andres Collazo" userId="911ef8bb-6c35-4086-8cc6-5ad780b3af69" providerId="ADAL" clId="{62CEA18A-2005-42D6-B80B-E54842C3D9E2}" dt="2020-01-10T16:08:22.329" v="120"/>
          <ac:spMkLst>
            <pc:docMk/>
            <pc:sldMk cId="2872755612" sldId="466"/>
            <ac:spMk id="2" creationId="{00000000-0000-0000-0000-000000000000}"/>
          </ac:spMkLst>
        </pc:spChg>
        <pc:spChg chg="mod">
          <ac:chgData name="Andres Collazo" userId="911ef8bb-6c35-4086-8cc6-5ad780b3af69" providerId="ADAL" clId="{62CEA18A-2005-42D6-B80B-E54842C3D9E2}" dt="2020-01-10T22:05:18.176" v="619" actId="20577"/>
          <ac:spMkLst>
            <pc:docMk/>
            <pc:sldMk cId="2872755612" sldId="466"/>
            <ac:spMk id="3" creationId="{00000000-0000-0000-0000-000000000000}"/>
          </ac:spMkLst>
        </pc:spChg>
      </pc:sldChg>
      <pc:sldChg chg="addSp modSp add ord modNotesTx">
        <pc:chgData name="Andres Collazo" userId="911ef8bb-6c35-4086-8cc6-5ad780b3af69" providerId="ADAL" clId="{62CEA18A-2005-42D6-B80B-E54842C3D9E2}" dt="2020-01-10T21:58:02.217" v="576" actId="20577"/>
        <pc:sldMkLst>
          <pc:docMk/>
          <pc:sldMk cId="2419018687" sldId="467"/>
        </pc:sldMkLst>
        <pc:spChg chg="add mod">
          <ac:chgData name="Andres Collazo" userId="911ef8bb-6c35-4086-8cc6-5ad780b3af69" providerId="ADAL" clId="{62CEA18A-2005-42D6-B80B-E54842C3D9E2}" dt="2020-01-10T16:21:53.178" v="426" actId="208"/>
          <ac:spMkLst>
            <pc:docMk/>
            <pc:sldMk cId="2419018687" sldId="467"/>
            <ac:spMk id="2" creationId="{65BF38CC-922B-42C7-9A91-490B1081AA3E}"/>
          </ac:spMkLst>
        </pc:spChg>
        <pc:spChg chg="add mod">
          <ac:chgData name="Andres Collazo" userId="911ef8bb-6c35-4086-8cc6-5ad780b3af69" providerId="ADAL" clId="{62CEA18A-2005-42D6-B80B-E54842C3D9E2}" dt="2020-01-10T16:22:24.238" v="432" actId="14100"/>
          <ac:spMkLst>
            <pc:docMk/>
            <pc:sldMk cId="2419018687" sldId="467"/>
            <ac:spMk id="9" creationId="{076107F6-EDBF-4C4C-951E-E5DAB4B5D135}"/>
          </ac:spMkLst>
        </pc:spChg>
      </pc:sldChg>
      <pc:sldChg chg="delSp modSp add">
        <pc:chgData name="Andres Collazo" userId="911ef8bb-6c35-4086-8cc6-5ad780b3af69" providerId="ADAL" clId="{62CEA18A-2005-42D6-B80B-E54842C3D9E2}" dt="2020-01-10T16:47:07.113" v="437" actId="478"/>
        <pc:sldMkLst>
          <pc:docMk/>
          <pc:sldMk cId="2169711544" sldId="468"/>
        </pc:sldMkLst>
        <pc:spChg chg="mod">
          <ac:chgData name="Andres Collazo" userId="911ef8bb-6c35-4086-8cc6-5ad780b3af69" providerId="ADAL" clId="{62CEA18A-2005-42D6-B80B-E54842C3D9E2}" dt="2020-01-10T16:46:28.006" v="436" actId="14100"/>
          <ac:spMkLst>
            <pc:docMk/>
            <pc:sldMk cId="2169711544" sldId="468"/>
            <ac:spMk id="2" creationId="{65BF38CC-922B-42C7-9A91-490B1081AA3E}"/>
          </ac:spMkLst>
        </pc:spChg>
        <pc:spChg chg="del">
          <ac:chgData name="Andres Collazo" userId="911ef8bb-6c35-4086-8cc6-5ad780b3af69" providerId="ADAL" clId="{62CEA18A-2005-42D6-B80B-E54842C3D9E2}" dt="2020-01-10T16:47:07.113" v="437" actId="478"/>
          <ac:spMkLst>
            <pc:docMk/>
            <pc:sldMk cId="2169711544" sldId="468"/>
            <ac:spMk id="9" creationId="{076107F6-EDBF-4C4C-951E-E5DAB4B5D135}"/>
          </ac:spMkLst>
        </pc:spChg>
      </pc:sldChg>
      <pc:sldChg chg="addSp delSp modSp add">
        <pc:chgData name="Andres Collazo" userId="911ef8bb-6c35-4086-8cc6-5ad780b3af69" providerId="ADAL" clId="{62CEA18A-2005-42D6-B80B-E54842C3D9E2}" dt="2020-01-10T17:06:37.839" v="492" actId="478"/>
        <pc:sldMkLst>
          <pc:docMk/>
          <pc:sldMk cId="2150088220" sldId="469"/>
        </pc:sldMkLst>
        <pc:spChg chg="del">
          <ac:chgData name="Andres Collazo" userId="911ef8bb-6c35-4086-8cc6-5ad780b3af69" providerId="ADAL" clId="{62CEA18A-2005-42D6-B80B-E54842C3D9E2}" dt="2020-01-10T17:06:35.518" v="491" actId="478"/>
          <ac:spMkLst>
            <pc:docMk/>
            <pc:sldMk cId="2150088220" sldId="469"/>
            <ac:spMk id="2" creationId="{00000000-0000-0000-0000-000000000000}"/>
          </ac:spMkLst>
        </pc:spChg>
        <pc:spChg chg="add del mod">
          <ac:chgData name="Andres Collazo" userId="911ef8bb-6c35-4086-8cc6-5ad780b3af69" providerId="ADAL" clId="{62CEA18A-2005-42D6-B80B-E54842C3D9E2}" dt="2020-01-10T16:52:51.808" v="458" actId="478"/>
          <ac:spMkLst>
            <pc:docMk/>
            <pc:sldMk cId="2150088220" sldId="469"/>
            <ac:spMk id="3" creationId="{B79E335D-3C02-4A62-BBDB-C70ED0CB317B}"/>
          </ac:spMkLst>
        </pc:spChg>
        <pc:spChg chg="add del mod">
          <ac:chgData name="Andres Collazo" userId="911ef8bb-6c35-4086-8cc6-5ad780b3af69" providerId="ADAL" clId="{62CEA18A-2005-42D6-B80B-E54842C3D9E2}" dt="2020-01-10T16:52:50.606" v="457" actId="478"/>
          <ac:spMkLst>
            <pc:docMk/>
            <pc:sldMk cId="2150088220" sldId="469"/>
            <ac:spMk id="5" creationId="{BD388157-16C4-4F6E-B65E-9E7FD1EEEFBF}"/>
          </ac:spMkLst>
        </pc:spChg>
        <pc:spChg chg="add del mod">
          <ac:chgData name="Andres Collazo" userId="911ef8bb-6c35-4086-8cc6-5ad780b3af69" providerId="ADAL" clId="{62CEA18A-2005-42D6-B80B-E54842C3D9E2}" dt="2020-01-10T16:53:07.503" v="460" actId="478"/>
          <ac:spMkLst>
            <pc:docMk/>
            <pc:sldMk cId="2150088220" sldId="469"/>
            <ac:spMk id="6" creationId="{C48B6F2B-3FE8-45E1-8CA3-E864ACD47323}"/>
          </ac:spMkLst>
        </pc:spChg>
        <pc:spChg chg="add mod">
          <ac:chgData name="Andres Collazo" userId="911ef8bb-6c35-4086-8cc6-5ad780b3af69" providerId="ADAL" clId="{62CEA18A-2005-42D6-B80B-E54842C3D9E2}" dt="2020-01-10T16:54:29.988" v="467" actId="14100"/>
          <ac:spMkLst>
            <pc:docMk/>
            <pc:sldMk cId="2150088220" sldId="469"/>
            <ac:spMk id="7" creationId="{2580ED18-5132-4F82-A339-3F11A9D205E4}"/>
          </ac:spMkLst>
        </pc:spChg>
        <pc:spChg chg="add del mod">
          <ac:chgData name="Andres Collazo" userId="911ef8bb-6c35-4086-8cc6-5ad780b3af69" providerId="ADAL" clId="{62CEA18A-2005-42D6-B80B-E54842C3D9E2}" dt="2020-01-10T17:06:37.839" v="492" actId="478"/>
          <ac:spMkLst>
            <pc:docMk/>
            <pc:sldMk cId="2150088220" sldId="469"/>
            <ac:spMk id="9" creationId="{C2E7457F-7657-4AE5-8509-591EEFED5C53}"/>
          </ac:spMkLst>
        </pc:spChg>
        <pc:spChg chg="add mod">
          <ac:chgData name="Andres Collazo" userId="911ef8bb-6c35-4086-8cc6-5ad780b3af69" providerId="ADAL" clId="{62CEA18A-2005-42D6-B80B-E54842C3D9E2}" dt="2020-01-10T16:54:59.619" v="471" actId="14100"/>
          <ac:spMkLst>
            <pc:docMk/>
            <pc:sldMk cId="2150088220" sldId="469"/>
            <ac:spMk id="16" creationId="{2E2CE2ED-ED4A-4C59-B1C6-5447EE275BB9}"/>
          </ac:spMkLst>
        </pc:spChg>
        <pc:spChg chg="add mod">
          <ac:chgData name="Andres Collazo" userId="911ef8bb-6c35-4086-8cc6-5ad780b3af69" providerId="ADAL" clId="{62CEA18A-2005-42D6-B80B-E54842C3D9E2}" dt="2020-01-10T16:54:47.851" v="470" actId="14100"/>
          <ac:spMkLst>
            <pc:docMk/>
            <pc:sldMk cId="2150088220" sldId="469"/>
            <ac:spMk id="17" creationId="{A6790AC4-5E61-4FB8-B077-5C02B8BC43E3}"/>
          </ac:spMkLst>
        </pc:spChg>
        <pc:spChg chg="add mod">
          <ac:chgData name="Andres Collazo" userId="911ef8bb-6c35-4086-8cc6-5ad780b3af69" providerId="ADAL" clId="{62CEA18A-2005-42D6-B80B-E54842C3D9E2}" dt="2020-01-10T17:06:06.554" v="487" actId="20577"/>
          <ac:spMkLst>
            <pc:docMk/>
            <pc:sldMk cId="2150088220" sldId="469"/>
            <ac:spMk id="18" creationId="{EDDFC507-559B-4EAE-A745-21C10449381A}"/>
          </ac:spMkLst>
        </pc:spChg>
        <pc:spChg chg="del">
          <ac:chgData name="Andres Collazo" userId="911ef8bb-6c35-4086-8cc6-5ad780b3af69" providerId="ADAL" clId="{62CEA18A-2005-42D6-B80B-E54842C3D9E2}" dt="2020-01-10T16:51:53.311" v="443" actId="478"/>
          <ac:spMkLst>
            <pc:docMk/>
            <pc:sldMk cId="2150088220" sldId="469"/>
            <ac:spMk id="31751" creationId="{00000000-0000-0000-0000-000000000000}"/>
          </ac:spMkLst>
        </pc:spChg>
        <pc:spChg chg="del">
          <ac:chgData name="Andres Collazo" userId="911ef8bb-6c35-4086-8cc6-5ad780b3af69" providerId="ADAL" clId="{62CEA18A-2005-42D6-B80B-E54842C3D9E2}" dt="2020-01-10T16:51:53.311" v="443" actId="478"/>
          <ac:spMkLst>
            <pc:docMk/>
            <pc:sldMk cId="2150088220" sldId="469"/>
            <ac:spMk id="31752" creationId="{00000000-0000-0000-0000-000000000000}"/>
          </ac:spMkLst>
        </pc:spChg>
        <pc:spChg chg="del">
          <ac:chgData name="Andres Collazo" userId="911ef8bb-6c35-4086-8cc6-5ad780b3af69" providerId="ADAL" clId="{62CEA18A-2005-42D6-B80B-E54842C3D9E2}" dt="2020-01-10T16:51:53.311" v="443" actId="478"/>
          <ac:spMkLst>
            <pc:docMk/>
            <pc:sldMk cId="2150088220" sldId="469"/>
            <ac:spMk id="31753" creationId="{00000000-0000-0000-0000-000000000000}"/>
          </ac:spMkLst>
        </pc:spChg>
        <pc:spChg chg="mod">
          <ac:chgData name="Andres Collazo" userId="911ef8bb-6c35-4086-8cc6-5ad780b3af69" providerId="ADAL" clId="{62CEA18A-2005-42D6-B80B-E54842C3D9E2}" dt="2020-01-10T16:52:08.894" v="454" actId="20577"/>
          <ac:spMkLst>
            <pc:docMk/>
            <pc:sldMk cId="2150088220" sldId="469"/>
            <ac:spMk id="31754" creationId="{00000000-0000-0000-0000-000000000000}"/>
          </ac:spMkLst>
        </pc:spChg>
        <pc:picChg chg="mod">
          <ac:chgData name="Andres Collazo" userId="911ef8bb-6c35-4086-8cc6-5ad780b3af69" providerId="ADAL" clId="{62CEA18A-2005-42D6-B80B-E54842C3D9E2}" dt="2020-01-10T16:51:36.538" v="442" actId="732"/>
          <ac:picMkLst>
            <pc:docMk/>
            <pc:sldMk cId="2150088220" sldId="469"/>
            <ac:picMk id="31746" creationId="{00000000-0000-0000-0000-000000000000}"/>
          </ac:picMkLst>
        </pc:picChg>
      </pc:sldChg>
      <pc:sldChg chg="add del">
        <pc:chgData name="Andres Collazo" userId="911ef8bb-6c35-4086-8cc6-5ad780b3af69" providerId="ADAL" clId="{62CEA18A-2005-42D6-B80B-E54842C3D9E2}" dt="2020-01-10T22:26:47.186" v="732" actId="47"/>
        <pc:sldMkLst>
          <pc:docMk/>
          <pc:sldMk cId="3690591051" sldId="472"/>
        </pc:sldMkLst>
      </pc:sldChg>
      <pc:sldChg chg="modSp add ord">
        <pc:chgData name="Andres Collazo" userId="911ef8bb-6c35-4086-8cc6-5ad780b3af69" providerId="ADAL" clId="{62CEA18A-2005-42D6-B80B-E54842C3D9E2}" dt="2020-01-10T18:15:36.416" v="554"/>
        <pc:sldMkLst>
          <pc:docMk/>
          <pc:sldMk cId="3320652987" sldId="473"/>
        </pc:sldMkLst>
        <pc:spChg chg="mod">
          <ac:chgData name="Andres Collazo" userId="911ef8bb-6c35-4086-8cc6-5ad780b3af69" providerId="ADAL" clId="{62CEA18A-2005-42D6-B80B-E54842C3D9E2}" dt="2020-01-10T18:14:15.999" v="549" actId="14100"/>
          <ac:spMkLst>
            <pc:docMk/>
            <pc:sldMk cId="3320652987" sldId="473"/>
            <ac:spMk id="2" creationId="{65BF38CC-922B-42C7-9A91-490B1081AA3E}"/>
          </ac:spMkLst>
        </pc:spChg>
        <pc:spChg chg="mod">
          <ac:chgData name="Andres Collazo" userId="911ef8bb-6c35-4086-8cc6-5ad780b3af69" providerId="ADAL" clId="{62CEA18A-2005-42D6-B80B-E54842C3D9E2}" dt="2020-01-10T18:14:33.693" v="551" actId="14100"/>
          <ac:spMkLst>
            <pc:docMk/>
            <pc:sldMk cId="3320652987" sldId="473"/>
            <ac:spMk id="9" creationId="{076107F6-EDBF-4C4C-951E-E5DAB4B5D135}"/>
          </ac:spMkLst>
        </pc:spChg>
      </pc:sldChg>
      <pc:sldChg chg="modSp add">
        <pc:chgData name="Andres Collazo" userId="911ef8bb-6c35-4086-8cc6-5ad780b3af69" providerId="ADAL" clId="{62CEA18A-2005-42D6-B80B-E54842C3D9E2}" dt="2020-01-10T22:05:56.584" v="624" actId="207"/>
        <pc:sldMkLst>
          <pc:docMk/>
          <pc:sldMk cId="2362482490" sldId="474"/>
        </pc:sldMkLst>
        <pc:spChg chg="mod">
          <ac:chgData name="Andres Collazo" userId="911ef8bb-6c35-4086-8cc6-5ad780b3af69" providerId="ADAL" clId="{62CEA18A-2005-42D6-B80B-E54842C3D9E2}" dt="2020-01-10T22:05:56.584" v="624" actId="207"/>
          <ac:spMkLst>
            <pc:docMk/>
            <pc:sldMk cId="2362482490" sldId="474"/>
            <ac:spMk id="3" creationId="{00000000-0000-0000-0000-000000000000}"/>
          </ac:spMkLst>
        </pc:spChg>
      </pc:sldChg>
      <pc:sldChg chg="modSp add del">
        <pc:chgData name="Andres Collazo" userId="911ef8bb-6c35-4086-8cc6-5ad780b3af69" providerId="ADAL" clId="{62CEA18A-2005-42D6-B80B-E54842C3D9E2}" dt="2020-01-10T22:05:31.622" v="620" actId="47"/>
        <pc:sldMkLst>
          <pc:docMk/>
          <pc:sldMk cId="3860961478" sldId="474"/>
        </pc:sldMkLst>
        <pc:spChg chg="mod">
          <ac:chgData name="Andres Collazo" userId="911ef8bb-6c35-4086-8cc6-5ad780b3af69" providerId="ADAL" clId="{62CEA18A-2005-42D6-B80B-E54842C3D9E2}" dt="2020-01-10T22:02:08.583" v="579" actId="207"/>
          <ac:spMkLst>
            <pc:docMk/>
            <pc:sldMk cId="3860961478" sldId="474"/>
            <ac:spMk id="3" creationId="{00000000-0000-0000-0000-000000000000}"/>
          </ac:spMkLst>
        </pc:spChg>
      </pc:sldChg>
      <pc:sldChg chg="modSp add del ord">
        <pc:chgData name="Andres Collazo" userId="911ef8bb-6c35-4086-8cc6-5ad780b3af69" providerId="ADAL" clId="{62CEA18A-2005-42D6-B80B-E54842C3D9E2}" dt="2020-01-10T22:05:34.038" v="621" actId="47"/>
        <pc:sldMkLst>
          <pc:docMk/>
          <pc:sldMk cId="1118406042" sldId="475"/>
        </pc:sldMkLst>
        <pc:spChg chg="mod">
          <ac:chgData name="Andres Collazo" userId="911ef8bb-6c35-4086-8cc6-5ad780b3af69" providerId="ADAL" clId="{62CEA18A-2005-42D6-B80B-E54842C3D9E2}" dt="2020-01-10T22:02:29.308" v="581" actId="207"/>
          <ac:spMkLst>
            <pc:docMk/>
            <pc:sldMk cId="1118406042" sldId="475"/>
            <ac:spMk id="3" creationId="{00000000-0000-0000-0000-000000000000}"/>
          </ac:spMkLst>
        </pc:spChg>
      </pc:sldChg>
      <pc:sldChg chg="modSp add ord">
        <pc:chgData name="Andres Collazo" userId="911ef8bb-6c35-4086-8cc6-5ad780b3af69" providerId="ADAL" clId="{62CEA18A-2005-42D6-B80B-E54842C3D9E2}" dt="2020-01-10T22:07:05.463" v="632" actId="207"/>
        <pc:sldMkLst>
          <pc:docMk/>
          <pc:sldMk cId="2595510042" sldId="475"/>
        </pc:sldMkLst>
        <pc:spChg chg="mod">
          <ac:chgData name="Andres Collazo" userId="911ef8bb-6c35-4086-8cc6-5ad780b3af69" providerId="ADAL" clId="{62CEA18A-2005-42D6-B80B-E54842C3D9E2}" dt="2020-01-10T22:07:05.463" v="632" actId="207"/>
          <ac:spMkLst>
            <pc:docMk/>
            <pc:sldMk cId="2595510042" sldId="475"/>
            <ac:spMk id="3" creationId="{00000000-0000-0000-0000-000000000000}"/>
          </ac:spMkLst>
        </pc:spChg>
      </pc:sldChg>
      <pc:sldChg chg="modSp add del ord">
        <pc:chgData name="Andres Collazo" userId="911ef8bb-6c35-4086-8cc6-5ad780b3af69" providerId="ADAL" clId="{62CEA18A-2005-42D6-B80B-E54842C3D9E2}" dt="2020-01-10T22:05:36.559" v="622" actId="47"/>
        <pc:sldMkLst>
          <pc:docMk/>
          <pc:sldMk cId="689419623" sldId="476"/>
        </pc:sldMkLst>
        <pc:spChg chg="mod">
          <ac:chgData name="Andres Collazo" userId="911ef8bb-6c35-4086-8cc6-5ad780b3af69" providerId="ADAL" clId="{62CEA18A-2005-42D6-B80B-E54842C3D9E2}" dt="2020-01-10T22:03:58.009" v="586" actId="207"/>
          <ac:spMkLst>
            <pc:docMk/>
            <pc:sldMk cId="689419623" sldId="476"/>
            <ac:spMk id="3" creationId="{00000000-0000-0000-0000-000000000000}"/>
          </ac:spMkLst>
        </pc:spChg>
      </pc:sldChg>
      <pc:sldChg chg="modSp add ord">
        <pc:chgData name="Andres Collazo" userId="911ef8bb-6c35-4086-8cc6-5ad780b3af69" providerId="ADAL" clId="{62CEA18A-2005-42D6-B80B-E54842C3D9E2}" dt="2020-01-10T22:07:35.435" v="634" actId="207"/>
        <pc:sldMkLst>
          <pc:docMk/>
          <pc:sldMk cId="2449530786" sldId="476"/>
        </pc:sldMkLst>
        <pc:spChg chg="mod">
          <ac:chgData name="Andres Collazo" userId="911ef8bb-6c35-4086-8cc6-5ad780b3af69" providerId="ADAL" clId="{62CEA18A-2005-42D6-B80B-E54842C3D9E2}" dt="2020-01-10T22:07:35.435" v="634" actId="207"/>
          <ac:spMkLst>
            <pc:docMk/>
            <pc:sldMk cId="2449530786" sldId="476"/>
            <ac:spMk id="3" creationId="{00000000-0000-0000-0000-000000000000}"/>
          </ac:spMkLst>
        </pc:spChg>
      </pc:sldChg>
      <pc:sldChg chg="modSp add ord">
        <pc:chgData name="Andres Collazo" userId="911ef8bb-6c35-4086-8cc6-5ad780b3af69" providerId="ADAL" clId="{62CEA18A-2005-42D6-B80B-E54842C3D9E2}" dt="2020-01-10T22:08:42.390" v="639" actId="207"/>
        <pc:sldMkLst>
          <pc:docMk/>
          <pc:sldMk cId="2700243489" sldId="477"/>
        </pc:sldMkLst>
        <pc:spChg chg="mod">
          <ac:chgData name="Andres Collazo" userId="911ef8bb-6c35-4086-8cc6-5ad780b3af69" providerId="ADAL" clId="{62CEA18A-2005-42D6-B80B-E54842C3D9E2}" dt="2020-01-10T22:08:42.390" v="639" actId="207"/>
          <ac:spMkLst>
            <pc:docMk/>
            <pc:sldMk cId="2700243489" sldId="477"/>
            <ac:spMk id="3" creationId="{00000000-0000-0000-0000-000000000000}"/>
          </ac:spMkLst>
        </pc:spChg>
      </pc:sldChg>
      <pc:sldChg chg="modSp add ord">
        <pc:chgData name="Andres Collazo" userId="911ef8bb-6c35-4086-8cc6-5ad780b3af69" providerId="ADAL" clId="{62CEA18A-2005-42D6-B80B-E54842C3D9E2}" dt="2020-01-10T22:16:12.506" v="714" actId="20577"/>
        <pc:sldMkLst>
          <pc:docMk/>
          <pc:sldMk cId="2665059319" sldId="478"/>
        </pc:sldMkLst>
        <pc:spChg chg="mod">
          <ac:chgData name="Andres Collazo" userId="911ef8bb-6c35-4086-8cc6-5ad780b3af69" providerId="ADAL" clId="{62CEA18A-2005-42D6-B80B-E54842C3D9E2}" dt="2020-01-10T22:16:12.506" v="714" actId="20577"/>
          <ac:spMkLst>
            <pc:docMk/>
            <pc:sldMk cId="2665059319" sldId="478"/>
            <ac:spMk id="3" creationId="{00000000-0000-0000-0000-000000000000}"/>
          </ac:spMkLst>
        </pc:spChg>
      </pc:sldChg>
      <pc:sldChg chg="addSp delSp modSp add ord modNotesTx">
        <pc:chgData name="Andres Collazo" userId="911ef8bb-6c35-4086-8cc6-5ad780b3af69" providerId="ADAL" clId="{62CEA18A-2005-42D6-B80B-E54842C3D9E2}" dt="2020-01-10T23:34:34.322" v="1117"/>
        <pc:sldMkLst>
          <pc:docMk/>
          <pc:sldMk cId="3056369005" sldId="479"/>
        </pc:sldMkLst>
        <pc:spChg chg="del">
          <ac:chgData name="Andres Collazo" userId="911ef8bb-6c35-4086-8cc6-5ad780b3af69" providerId="ADAL" clId="{62CEA18A-2005-42D6-B80B-E54842C3D9E2}" dt="2020-01-10T22:27:47.075" v="736" actId="478"/>
          <ac:spMkLst>
            <pc:docMk/>
            <pc:sldMk cId="3056369005" sldId="479"/>
            <ac:spMk id="5" creationId="{00000000-0000-0000-0000-000000000000}"/>
          </ac:spMkLst>
        </pc:spChg>
        <pc:spChg chg="add mod">
          <ac:chgData name="Andres Collazo" userId="911ef8bb-6c35-4086-8cc6-5ad780b3af69" providerId="ADAL" clId="{62CEA18A-2005-42D6-B80B-E54842C3D9E2}" dt="2020-01-10T22:30:06.946" v="753" actId="164"/>
          <ac:spMkLst>
            <pc:docMk/>
            <pc:sldMk cId="3056369005" sldId="479"/>
            <ac:spMk id="6" creationId="{4E21E238-734B-4C27-81F4-D015F66C85A6}"/>
          </ac:spMkLst>
        </pc:spChg>
        <pc:spChg chg="add mod">
          <ac:chgData name="Andres Collazo" userId="911ef8bb-6c35-4086-8cc6-5ad780b3af69" providerId="ADAL" clId="{62CEA18A-2005-42D6-B80B-E54842C3D9E2}" dt="2020-01-10T22:30:06.946" v="753" actId="164"/>
          <ac:spMkLst>
            <pc:docMk/>
            <pc:sldMk cId="3056369005" sldId="479"/>
            <ac:spMk id="23" creationId="{DC508F22-5A79-432A-AC21-EF01201B0F22}"/>
          </ac:spMkLst>
        </pc:spChg>
        <pc:grpChg chg="add mod">
          <ac:chgData name="Andres Collazo" userId="911ef8bb-6c35-4086-8cc6-5ad780b3af69" providerId="ADAL" clId="{62CEA18A-2005-42D6-B80B-E54842C3D9E2}" dt="2020-01-10T22:30:06.946" v="753" actId="164"/>
          <ac:grpSpMkLst>
            <pc:docMk/>
            <pc:sldMk cId="3056369005" sldId="479"/>
            <ac:grpSpMk id="8" creationId="{FAE73C31-04BB-41D0-B210-F848D81CC577}"/>
          </ac:grpSpMkLst>
        </pc:grpChg>
        <pc:picChg chg="del">
          <ac:chgData name="Andres Collazo" userId="911ef8bb-6c35-4086-8cc6-5ad780b3af69" providerId="ADAL" clId="{62CEA18A-2005-42D6-B80B-E54842C3D9E2}" dt="2020-01-10T22:27:41.260" v="735" actId="478"/>
          <ac:picMkLst>
            <pc:docMk/>
            <pc:sldMk cId="3056369005" sldId="479"/>
            <ac:picMk id="3" creationId="{00000000-0000-0000-0000-000000000000}"/>
          </ac:picMkLst>
        </pc:picChg>
        <pc:picChg chg="del">
          <ac:chgData name="Andres Collazo" userId="911ef8bb-6c35-4086-8cc6-5ad780b3af69" providerId="ADAL" clId="{62CEA18A-2005-42D6-B80B-E54842C3D9E2}" dt="2020-01-10T22:27:38.596" v="734" actId="478"/>
          <ac:picMkLst>
            <pc:docMk/>
            <pc:sldMk cId="3056369005" sldId="479"/>
            <ac:picMk id="7" creationId="{39EB1EAB-D7F6-4448-9DAC-9D676E789881}"/>
          </ac:picMkLst>
        </pc:picChg>
        <pc:picChg chg="mod">
          <ac:chgData name="Andres Collazo" userId="911ef8bb-6c35-4086-8cc6-5ad780b3af69" providerId="ADAL" clId="{62CEA18A-2005-42D6-B80B-E54842C3D9E2}" dt="2020-01-10T22:30:06.946" v="753" actId="164"/>
          <ac:picMkLst>
            <pc:docMk/>
            <pc:sldMk cId="3056369005" sldId="479"/>
            <ac:picMk id="9" creationId="{7E44AC6A-8395-4A69-BCC8-0FE17ED7278E}"/>
          </ac:picMkLst>
        </pc:picChg>
      </pc:sldChg>
      <pc:sldChg chg="add ord">
        <pc:chgData name="Andres Collazo" userId="911ef8bb-6c35-4086-8cc6-5ad780b3af69" providerId="ADAL" clId="{62CEA18A-2005-42D6-B80B-E54842C3D9E2}" dt="2020-01-10T22:25:35.552" v="731"/>
        <pc:sldMkLst>
          <pc:docMk/>
          <pc:sldMk cId="3941275754" sldId="480"/>
        </pc:sldMkLst>
      </pc:sldChg>
      <pc:sldChg chg="addSp delSp modSp add ord modNotesTx">
        <pc:chgData name="Andres Collazo" userId="911ef8bb-6c35-4086-8cc6-5ad780b3af69" providerId="ADAL" clId="{62CEA18A-2005-42D6-B80B-E54842C3D9E2}" dt="2020-01-10T23:52:08.785" v="1223"/>
        <pc:sldMkLst>
          <pc:docMk/>
          <pc:sldMk cId="3988556159" sldId="481"/>
        </pc:sldMkLst>
        <pc:picChg chg="add del">
          <ac:chgData name="Andres Collazo" userId="911ef8bb-6c35-4086-8cc6-5ad780b3af69" providerId="ADAL" clId="{62CEA18A-2005-42D6-B80B-E54842C3D9E2}" dt="2020-01-10T22:49:22.155" v="774" actId="478"/>
          <ac:picMkLst>
            <pc:docMk/>
            <pc:sldMk cId="3988556159" sldId="481"/>
            <ac:picMk id="4" creationId="{541495B6-2347-4DAD-B594-C448EB344749}"/>
          </ac:picMkLst>
        </pc:picChg>
        <pc:picChg chg="add del mod">
          <ac:chgData name="Andres Collazo" userId="911ef8bb-6c35-4086-8cc6-5ad780b3af69" providerId="ADAL" clId="{62CEA18A-2005-42D6-B80B-E54842C3D9E2}" dt="2020-01-10T22:49:46.015" v="780" actId="478"/>
          <ac:picMkLst>
            <pc:docMk/>
            <pc:sldMk cId="3988556159" sldId="481"/>
            <ac:picMk id="5" creationId="{8280E8D6-3B0C-48B1-AD0A-E349D9658821}"/>
          </ac:picMkLst>
        </pc:picChg>
        <pc:picChg chg="add del mod">
          <ac:chgData name="Andres Collazo" userId="911ef8bb-6c35-4086-8cc6-5ad780b3af69" providerId="ADAL" clId="{62CEA18A-2005-42D6-B80B-E54842C3D9E2}" dt="2020-01-10T22:49:45.082" v="779" actId="478"/>
          <ac:picMkLst>
            <pc:docMk/>
            <pc:sldMk cId="3988556159" sldId="481"/>
            <ac:picMk id="6" creationId="{F243A270-C3C9-43AD-8375-4058BDA6C747}"/>
          </ac:picMkLst>
        </pc:picChg>
        <pc:picChg chg="add mod">
          <ac:chgData name="Andres Collazo" userId="911ef8bb-6c35-4086-8cc6-5ad780b3af69" providerId="ADAL" clId="{62CEA18A-2005-42D6-B80B-E54842C3D9E2}" dt="2020-01-10T22:53:40.804" v="782" actId="1076"/>
          <ac:picMkLst>
            <pc:docMk/>
            <pc:sldMk cId="3988556159" sldId="481"/>
            <ac:picMk id="7" creationId="{4C73B675-BCCF-41DE-95E7-6B6F558188FB}"/>
          </ac:picMkLst>
        </pc:picChg>
      </pc:sldChg>
      <pc:sldChg chg="addSp delSp modSp add modNotesTx">
        <pc:chgData name="Andres Collazo" userId="911ef8bb-6c35-4086-8cc6-5ad780b3af69" providerId="ADAL" clId="{62CEA18A-2005-42D6-B80B-E54842C3D9E2}" dt="2020-01-10T23:13:36.252" v="956" actId="20577"/>
        <pc:sldMkLst>
          <pc:docMk/>
          <pc:sldMk cId="3158137614" sldId="482"/>
        </pc:sldMkLst>
        <pc:spChg chg="mod">
          <ac:chgData name="Andres Collazo" userId="911ef8bb-6c35-4086-8cc6-5ad780b3af69" providerId="ADAL" clId="{62CEA18A-2005-42D6-B80B-E54842C3D9E2}" dt="2020-01-10T23:10:33.297" v="873" actId="20577"/>
          <ac:spMkLst>
            <pc:docMk/>
            <pc:sldMk cId="3158137614" sldId="482"/>
            <ac:spMk id="2" creationId="{740A4ED9-E7E1-4369-8D14-05B30622DA34}"/>
          </ac:spMkLst>
        </pc:spChg>
        <pc:spChg chg="del">
          <ac:chgData name="Andres Collazo" userId="911ef8bb-6c35-4086-8cc6-5ad780b3af69" providerId="ADAL" clId="{62CEA18A-2005-42D6-B80B-E54842C3D9E2}" dt="2020-01-10T23:10:42.409" v="874"/>
          <ac:spMkLst>
            <pc:docMk/>
            <pc:sldMk cId="3158137614" sldId="482"/>
            <ac:spMk id="3" creationId="{8279929F-89CC-45DF-89B1-B6CDE2A54E10}"/>
          </ac:spMkLst>
        </pc:spChg>
        <pc:spChg chg="add mod">
          <ac:chgData name="Andres Collazo" userId="911ef8bb-6c35-4086-8cc6-5ad780b3af69" providerId="ADAL" clId="{62CEA18A-2005-42D6-B80B-E54842C3D9E2}" dt="2020-01-10T23:13:36.252" v="956" actId="20577"/>
          <ac:spMkLst>
            <pc:docMk/>
            <pc:sldMk cId="3158137614" sldId="482"/>
            <ac:spMk id="4" creationId="{6595664D-D02F-4788-A030-C4F5FFA3AA9E}"/>
          </ac:spMkLst>
        </pc:spChg>
        <pc:spChg chg="add del mod">
          <ac:chgData name="Andres Collazo" userId="911ef8bb-6c35-4086-8cc6-5ad780b3af69" providerId="ADAL" clId="{62CEA18A-2005-42D6-B80B-E54842C3D9E2}" dt="2020-01-10T23:10:46.431" v="875"/>
          <ac:spMkLst>
            <pc:docMk/>
            <pc:sldMk cId="3158137614" sldId="482"/>
            <ac:spMk id="5" creationId="{D3BA23EC-9B66-4AB8-A173-54EB45F5E165}"/>
          </ac:spMkLst>
        </pc:spChg>
        <pc:picChg chg="add mod">
          <ac:chgData name="Andres Collazo" userId="911ef8bb-6c35-4086-8cc6-5ad780b3af69" providerId="ADAL" clId="{62CEA18A-2005-42D6-B80B-E54842C3D9E2}" dt="2020-01-10T23:10:46.431" v="875"/>
          <ac:picMkLst>
            <pc:docMk/>
            <pc:sldMk cId="3158137614" sldId="482"/>
            <ac:picMk id="6" creationId="{512A162E-FC71-48AF-8CF6-5B003440B362}"/>
          </ac:picMkLst>
        </pc:picChg>
        <pc:picChg chg="del">
          <ac:chgData name="Andres Collazo" userId="911ef8bb-6c35-4086-8cc6-5ad780b3af69" providerId="ADAL" clId="{62CEA18A-2005-42D6-B80B-E54842C3D9E2}" dt="2020-01-10T22:55:09.416" v="825" actId="478"/>
          <ac:picMkLst>
            <pc:docMk/>
            <pc:sldMk cId="3158137614" sldId="482"/>
            <ac:picMk id="7" creationId="{4C73B675-BCCF-41DE-95E7-6B6F558188FB}"/>
          </ac:picMkLst>
        </pc:picChg>
      </pc:sldChg>
      <pc:sldChg chg="addSp delSp modSp add modNotesTx">
        <pc:chgData name="Andres Collazo" userId="911ef8bb-6c35-4086-8cc6-5ad780b3af69" providerId="ADAL" clId="{62CEA18A-2005-42D6-B80B-E54842C3D9E2}" dt="2020-01-10T23:21:02.665" v="1018" actId="20577"/>
        <pc:sldMkLst>
          <pc:docMk/>
          <pc:sldMk cId="1138875750" sldId="483"/>
        </pc:sldMkLst>
        <pc:spChg chg="mod">
          <ac:chgData name="Andres Collazo" userId="911ef8bb-6c35-4086-8cc6-5ad780b3af69" providerId="ADAL" clId="{62CEA18A-2005-42D6-B80B-E54842C3D9E2}" dt="2020-01-10T23:20:37.006" v="985" actId="20577"/>
          <ac:spMkLst>
            <pc:docMk/>
            <pc:sldMk cId="1138875750" sldId="483"/>
            <ac:spMk id="2" creationId="{343B4ACB-D161-46F9-B4C9-E4977BD85B2F}"/>
          </ac:spMkLst>
        </pc:spChg>
        <pc:spChg chg="del">
          <ac:chgData name="Andres Collazo" userId="911ef8bb-6c35-4086-8cc6-5ad780b3af69" providerId="ADAL" clId="{62CEA18A-2005-42D6-B80B-E54842C3D9E2}" dt="2020-01-10T23:20:21.693" v="958"/>
          <ac:spMkLst>
            <pc:docMk/>
            <pc:sldMk cId="1138875750" sldId="483"/>
            <ac:spMk id="3" creationId="{1EFA650E-86C8-4FC3-95CD-DE3CDDE19229}"/>
          </ac:spMkLst>
        </pc:spChg>
        <pc:picChg chg="add mod">
          <ac:chgData name="Andres Collazo" userId="911ef8bb-6c35-4086-8cc6-5ad780b3af69" providerId="ADAL" clId="{62CEA18A-2005-42D6-B80B-E54842C3D9E2}" dt="2020-01-10T23:20:21.693" v="958"/>
          <ac:picMkLst>
            <pc:docMk/>
            <pc:sldMk cId="1138875750" sldId="483"/>
            <ac:picMk id="4" creationId="{DCC20AC2-EB62-41C7-9E24-4A242B7D883D}"/>
          </ac:picMkLst>
        </pc:picChg>
      </pc:sldChg>
      <pc:sldChg chg="addSp delSp modSp add modNotesTx">
        <pc:chgData name="Andres Collazo" userId="911ef8bb-6c35-4086-8cc6-5ad780b3af69" providerId="ADAL" clId="{62CEA18A-2005-42D6-B80B-E54842C3D9E2}" dt="2020-01-10T23:27:16.002" v="1105" actId="20577"/>
        <pc:sldMkLst>
          <pc:docMk/>
          <pc:sldMk cId="3125352222" sldId="484"/>
        </pc:sldMkLst>
        <pc:spChg chg="mod">
          <ac:chgData name="Andres Collazo" userId="911ef8bb-6c35-4086-8cc6-5ad780b3af69" providerId="ADAL" clId="{62CEA18A-2005-42D6-B80B-E54842C3D9E2}" dt="2020-01-10T23:26:04.300" v="1053" actId="20577"/>
          <ac:spMkLst>
            <pc:docMk/>
            <pc:sldMk cId="3125352222" sldId="484"/>
            <ac:spMk id="2" creationId="{D9EA1195-2223-4AE7-A80A-ADDFD0A50C41}"/>
          </ac:spMkLst>
        </pc:spChg>
        <pc:spChg chg="del">
          <ac:chgData name="Andres Collazo" userId="911ef8bb-6c35-4086-8cc6-5ad780b3af69" providerId="ADAL" clId="{62CEA18A-2005-42D6-B80B-E54842C3D9E2}" dt="2020-01-10T23:26:08.309" v="1054"/>
          <ac:spMkLst>
            <pc:docMk/>
            <pc:sldMk cId="3125352222" sldId="484"/>
            <ac:spMk id="3" creationId="{24C1CC7A-31C7-4B07-B716-EA91C9D60A21}"/>
          </ac:spMkLst>
        </pc:spChg>
        <pc:picChg chg="add mod">
          <ac:chgData name="Andres Collazo" userId="911ef8bb-6c35-4086-8cc6-5ad780b3af69" providerId="ADAL" clId="{62CEA18A-2005-42D6-B80B-E54842C3D9E2}" dt="2020-01-10T23:26:45.784" v="1058" actId="1076"/>
          <ac:picMkLst>
            <pc:docMk/>
            <pc:sldMk cId="3125352222" sldId="484"/>
            <ac:picMk id="4" creationId="{3085B98F-7877-4E64-B1D1-E56D44156BF3}"/>
          </ac:picMkLst>
        </pc:picChg>
      </pc:sldChg>
      <pc:sldChg chg="add">
        <pc:chgData name="Andres Collazo" userId="911ef8bb-6c35-4086-8cc6-5ad780b3af69" providerId="ADAL" clId="{62CEA18A-2005-42D6-B80B-E54842C3D9E2}" dt="2020-01-10T23:33:58.848" v="1110"/>
        <pc:sldMkLst>
          <pc:docMk/>
          <pc:sldMk cId="2952141929" sldId="485"/>
        </pc:sldMkLst>
      </pc:sldChg>
      <pc:sldChg chg="addSp delSp modSp add modAnim">
        <pc:chgData name="Andres Collazo" userId="911ef8bb-6c35-4086-8cc6-5ad780b3af69" providerId="ADAL" clId="{62CEA18A-2005-42D6-B80B-E54842C3D9E2}" dt="2020-01-10T23:50:20.889" v="1220" actId="208"/>
        <pc:sldMkLst>
          <pc:docMk/>
          <pc:sldMk cId="3790086651" sldId="486"/>
        </pc:sldMkLst>
        <pc:spChg chg="add mod">
          <ac:chgData name="Andres Collazo" userId="911ef8bb-6c35-4086-8cc6-5ad780b3af69" providerId="ADAL" clId="{62CEA18A-2005-42D6-B80B-E54842C3D9E2}" dt="2020-01-10T23:37:29.282" v="1158" actId="1076"/>
          <ac:spMkLst>
            <pc:docMk/>
            <pc:sldMk cId="3790086651" sldId="486"/>
            <ac:spMk id="3" creationId="{2DDBCE95-D4E3-4EFD-9FAD-372DC8EF6F34}"/>
          </ac:spMkLst>
        </pc:spChg>
        <pc:spChg chg="mod">
          <ac:chgData name="Andres Collazo" userId="911ef8bb-6c35-4086-8cc6-5ad780b3af69" providerId="ADAL" clId="{62CEA18A-2005-42D6-B80B-E54842C3D9E2}" dt="2020-01-10T23:48:43.212" v="1213" actId="255"/>
          <ac:spMkLst>
            <pc:docMk/>
            <pc:sldMk cId="3790086651" sldId="486"/>
            <ac:spMk id="18" creationId="{00000000-0000-0000-0000-000000000000}"/>
          </ac:spMkLst>
        </pc:spChg>
        <pc:spChg chg="del">
          <ac:chgData name="Andres Collazo" userId="911ef8bb-6c35-4086-8cc6-5ad780b3af69" providerId="ADAL" clId="{62CEA18A-2005-42D6-B80B-E54842C3D9E2}" dt="2020-01-10T23:34:46.503" v="1119" actId="478"/>
          <ac:spMkLst>
            <pc:docMk/>
            <pc:sldMk cId="3790086651" sldId="486"/>
            <ac:spMk id="45063" creationId="{00000000-0000-0000-0000-000000000000}"/>
          </ac:spMkLst>
        </pc:spChg>
        <pc:grpChg chg="del">
          <ac:chgData name="Andres Collazo" userId="911ef8bb-6c35-4086-8cc6-5ad780b3af69" providerId="ADAL" clId="{62CEA18A-2005-42D6-B80B-E54842C3D9E2}" dt="2020-01-10T23:34:50.895" v="1121" actId="478"/>
          <ac:grpSpMkLst>
            <pc:docMk/>
            <pc:sldMk cId="3790086651" sldId="486"/>
            <ac:grpSpMk id="2" creationId="{00000000-0000-0000-0000-000000000000}"/>
          </ac:grpSpMkLst>
        </pc:grpChg>
        <pc:grpChg chg="del">
          <ac:chgData name="Andres Collazo" userId="911ef8bb-6c35-4086-8cc6-5ad780b3af69" providerId="ADAL" clId="{62CEA18A-2005-42D6-B80B-E54842C3D9E2}" dt="2020-01-10T23:34:48.698" v="1120" actId="478"/>
          <ac:grpSpMkLst>
            <pc:docMk/>
            <pc:sldMk cId="3790086651" sldId="486"/>
            <ac:grpSpMk id="4" creationId="{00000000-0000-0000-0000-000000000000}"/>
          </ac:grpSpMkLst>
        </pc:grpChg>
        <pc:grpChg chg="mod ord">
          <ac:chgData name="Andres Collazo" userId="911ef8bb-6c35-4086-8cc6-5ad780b3af69" providerId="ADAL" clId="{62CEA18A-2005-42D6-B80B-E54842C3D9E2}" dt="2020-01-10T23:35:33.876" v="1125" actId="1076"/>
          <ac:grpSpMkLst>
            <pc:docMk/>
            <pc:sldMk cId="3790086651" sldId="486"/>
            <ac:grpSpMk id="8" creationId="{FAE73C31-04BB-41D0-B210-F848D81CC577}"/>
          </ac:grpSpMkLst>
        </pc:grpChg>
        <pc:picChg chg="add mod">
          <ac:chgData name="Andres Collazo" userId="911ef8bb-6c35-4086-8cc6-5ad780b3af69" providerId="ADAL" clId="{62CEA18A-2005-42D6-B80B-E54842C3D9E2}" dt="2020-01-10T23:35:44.771" v="1126" actId="1076"/>
          <ac:picMkLst>
            <pc:docMk/>
            <pc:sldMk cId="3790086651" sldId="486"/>
            <ac:picMk id="22" creationId="{8407F818-75DA-48BD-8C1D-FA2DA8BD4436}"/>
          </ac:picMkLst>
        </pc:picChg>
        <pc:picChg chg="del">
          <ac:chgData name="Andres Collazo" userId="911ef8bb-6c35-4086-8cc6-5ad780b3af69" providerId="ADAL" clId="{62CEA18A-2005-42D6-B80B-E54842C3D9E2}" dt="2020-01-10T23:34:44.019" v="1118" actId="478"/>
          <ac:picMkLst>
            <pc:docMk/>
            <pc:sldMk cId="3790086651" sldId="486"/>
            <ac:picMk id="45058" creationId="{00000000-0000-0000-0000-000000000000}"/>
          </ac:picMkLst>
        </pc:picChg>
        <pc:cxnChg chg="add mod">
          <ac:chgData name="Andres Collazo" userId="911ef8bb-6c35-4086-8cc6-5ad780b3af69" providerId="ADAL" clId="{62CEA18A-2005-42D6-B80B-E54842C3D9E2}" dt="2020-01-10T23:50:20.889" v="1220" actId="208"/>
          <ac:cxnSpMkLst>
            <pc:docMk/>
            <pc:sldMk cId="3790086651" sldId="486"/>
            <ac:cxnSpMk id="7" creationId="{5E500FC0-97DF-4BF7-979C-0D9A009FAE6F}"/>
          </ac:cxnSpMkLst>
        </pc:cxnChg>
      </pc:sldChg>
      <pc:sldChg chg="addSp delSp modSp add ord">
        <pc:chgData name="Andres Collazo" userId="911ef8bb-6c35-4086-8cc6-5ad780b3af69" providerId="ADAL" clId="{62CEA18A-2005-42D6-B80B-E54842C3D9E2}" dt="2020-01-10T23:52:08.785" v="1223"/>
        <pc:sldMkLst>
          <pc:docMk/>
          <pc:sldMk cId="549678431" sldId="487"/>
        </pc:sldMkLst>
        <pc:spChg chg="mod">
          <ac:chgData name="Andres Collazo" userId="911ef8bb-6c35-4086-8cc6-5ad780b3af69" providerId="ADAL" clId="{62CEA18A-2005-42D6-B80B-E54842C3D9E2}" dt="2020-01-10T23:43:23.435" v="1177" actId="1076"/>
          <ac:spMkLst>
            <pc:docMk/>
            <pc:sldMk cId="549678431" sldId="487"/>
            <ac:spMk id="674827" creationId="{00000000-0000-0000-0000-000000000000}"/>
          </ac:spMkLst>
        </pc:spChg>
        <pc:picChg chg="add mod ord">
          <ac:chgData name="Andres Collazo" userId="911ef8bb-6c35-4086-8cc6-5ad780b3af69" providerId="ADAL" clId="{62CEA18A-2005-42D6-B80B-E54842C3D9E2}" dt="2020-01-10T23:43:06.840" v="1176" actId="14100"/>
          <ac:picMkLst>
            <pc:docMk/>
            <pc:sldMk cId="549678431" sldId="487"/>
            <ac:picMk id="8" creationId="{B458A22E-3648-4A31-B8C9-4B521C9F58B4}"/>
          </ac:picMkLst>
        </pc:picChg>
        <pc:picChg chg="del">
          <ac:chgData name="Andres Collazo" userId="911ef8bb-6c35-4086-8cc6-5ad780b3af69" providerId="ADAL" clId="{62CEA18A-2005-42D6-B80B-E54842C3D9E2}" dt="2020-01-10T23:39:29.555" v="1162" actId="478"/>
          <ac:picMkLst>
            <pc:docMk/>
            <pc:sldMk cId="549678431" sldId="487"/>
            <ac:picMk id="674823" creationId="{00000000-0000-0000-0000-000000000000}"/>
          </ac:picMkLst>
        </pc:picChg>
        <pc:picChg chg="mod">
          <ac:chgData name="Andres Collazo" userId="911ef8bb-6c35-4086-8cc6-5ad780b3af69" providerId="ADAL" clId="{62CEA18A-2005-42D6-B80B-E54842C3D9E2}" dt="2020-01-10T23:42:38.208" v="1174" actId="14100"/>
          <ac:picMkLst>
            <pc:docMk/>
            <pc:sldMk cId="549678431" sldId="487"/>
            <ac:picMk id="674825" creationId="{00000000-0000-0000-0000-000000000000}"/>
          </ac:picMkLst>
        </pc:picChg>
      </pc:sldChg>
      <pc:sldChg chg="delSp modSp add ord">
        <pc:chgData name="Andres Collazo" userId="911ef8bb-6c35-4086-8cc6-5ad780b3af69" providerId="ADAL" clId="{62CEA18A-2005-42D6-B80B-E54842C3D9E2}" dt="2020-01-10T23:48:27.313" v="1212" actId="478"/>
        <pc:sldMkLst>
          <pc:docMk/>
          <pc:sldMk cId="808220230" sldId="488"/>
        </pc:sldMkLst>
        <pc:spChg chg="mod">
          <ac:chgData name="Andres Collazo" userId="911ef8bb-6c35-4086-8cc6-5ad780b3af69" providerId="ADAL" clId="{62CEA18A-2005-42D6-B80B-E54842C3D9E2}" dt="2020-01-10T23:48:21.796" v="1211" actId="20577"/>
          <ac:spMkLst>
            <pc:docMk/>
            <pc:sldMk cId="808220230" sldId="488"/>
            <ac:spMk id="3" creationId="{00000000-0000-0000-0000-000000000000}"/>
          </ac:spMkLst>
        </pc:spChg>
        <pc:picChg chg="del">
          <ac:chgData name="Andres Collazo" userId="911ef8bb-6c35-4086-8cc6-5ad780b3af69" providerId="ADAL" clId="{62CEA18A-2005-42D6-B80B-E54842C3D9E2}" dt="2020-01-10T23:48:27.313" v="1212" actId="478"/>
          <ac:picMkLst>
            <pc:docMk/>
            <pc:sldMk cId="808220230" sldId="488"/>
            <ac:picMk id="674823" creationId="{00000000-0000-0000-0000-000000000000}"/>
          </ac:picMkLst>
        </pc:picChg>
      </pc:sldChg>
      <pc:sldChg chg="delSp modSp add ord">
        <pc:chgData name="Andres Collazo" userId="911ef8bb-6c35-4086-8cc6-5ad780b3af69" providerId="ADAL" clId="{62CEA18A-2005-42D6-B80B-E54842C3D9E2}" dt="2020-01-10T23:51:48.756" v="1221" actId="20577"/>
        <pc:sldMkLst>
          <pc:docMk/>
          <pc:sldMk cId="1950069981" sldId="489"/>
        </pc:sldMkLst>
        <pc:spChg chg="mod">
          <ac:chgData name="Andres Collazo" userId="911ef8bb-6c35-4086-8cc6-5ad780b3af69" providerId="ADAL" clId="{62CEA18A-2005-42D6-B80B-E54842C3D9E2}" dt="2020-01-10T23:51:48.756" v="1221" actId="20577"/>
          <ac:spMkLst>
            <pc:docMk/>
            <pc:sldMk cId="1950069981" sldId="489"/>
            <ac:spMk id="18" creationId="{00000000-0000-0000-0000-000000000000}"/>
          </ac:spMkLst>
        </pc:spChg>
        <pc:grpChg chg="del">
          <ac:chgData name="Andres Collazo" userId="911ef8bb-6c35-4086-8cc6-5ad780b3af69" providerId="ADAL" clId="{62CEA18A-2005-42D6-B80B-E54842C3D9E2}" dt="2020-01-10T23:49:11.204" v="1217" actId="478"/>
          <ac:grpSpMkLst>
            <pc:docMk/>
            <pc:sldMk cId="1950069981" sldId="489"/>
            <ac:grpSpMk id="8" creationId="{FAE73C31-04BB-41D0-B210-F848D81CC577}"/>
          </ac:grpSpMkLst>
        </pc:grpChg>
      </pc:sldChg>
      <pc:sldMasterChg chg="del delSldLayout">
        <pc:chgData name="Andres Collazo" userId="911ef8bb-6c35-4086-8cc6-5ad780b3af69" providerId="ADAL" clId="{62CEA18A-2005-42D6-B80B-E54842C3D9E2}" dt="2020-01-10T18:16:31.431" v="563" actId="47"/>
        <pc:sldMasterMkLst>
          <pc:docMk/>
          <pc:sldMasterMk cId="3666027825" sldId="2147483860"/>
        </pc:sldMasterMkLst>
        <pc:sldLayoutChg chg="del">
          <pc:chgData name="Andres Collazo" userId="911ef8bb-6c35-4086-8cc6-5ad780b3af69" providerId="ADAL" clId="{62CEA18A-2005-42D6-B80B-E54842C3D9E2}" dt="2020-01-10T18:16:31.431" v="563" actId="47"/>
          <pc:sldLayoutMkLst>
            <pc:docMk/>
            <pc:sldMasterMk cId="3666027825" sldId="2147483860"/>
            <pc:sldLayoutMk cId="2236633200" sldId="2147483861"/>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2061682361" sldId="2147483862"/>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1334351259" sldId="2147483863"/>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1610885832" sldId="2147483864"/>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2430501184" sldId="2147483865"/>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712755628" sldId="2147483866"/>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3406720453" sldId="2147483867"/>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2189514119" sldId="2147483868"/>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195138135" sldId="2147483869"/>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3295330743" sldId="2147483870"/>
          </pc:sldLayoutMkLst>
        </pc:sldLayoutChg>
        <pc:sldLayoutChg chg="del">
          <pc:chgData name="Andres Collazo" userId="911ef8bb-6c35-4086-8cc6-5ad780b3af69" providerId="ADAL" clId="{62CEA18A-2005-42D6-B80B-E54842C3D9E2}" dt="2020-01-10T18:16:31.431" v="563" actId="47"/>
          <pc:sldLayoutMkLst>
            <pc:docMk/>
            <pc:sldMasterMk cId="3666027825" sldId="2147483860"/>
            <pc:sldLayoutMk cId="176361520" sldId="2147483871"/>
          </pc:sldLayoutMkLst>
        </pc:sldLayoutChg>
      </pc:sldMasterChg>
      <pc:sldMasterChg chg="del delSldLayout">
        <pc:chgData name="Andres Collazo" userId="911ef8bb-6c35-4086-8cc6-5ad780b3af69" providerId="ADAL" clId="{62CEA18A-2005-42D6-B80B-E54842C3D9E2}" dt="2020-01-10T18:16:57.614" v="565" actId="47"/>
        <pc:sldMasterMkLst>
          <pc:docMk/>
          <pc:sldMasterMk cId="762443878" sldId="2147483914"/>
        </pc:sldMasterMkLst>
        <pc:sldLayoutChg chg="del">
          <pc:chgData name="Andres Collazo" userId="911ef8bb-6c35-4086-8cc6-5ad780b3af69" providerId="ADAL" clId="{62CEA18A-2005-42D6-B80B-E54842C3D9E2}" dt="2020-01-10T18:16:57.614" v="565" actId="47"/>
          <pc:sldLayoutMkLst>
            <pc:docMk/>
            <pc:sldMasterMk cId="762443878" sldId="2147483914"/>
            <pc:sldLayoutMk cId="1989761099" sldId="2147483915"/>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3803219016" sldId="2147483916"/>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1459417264" sldId="2147483917"/>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1078230823" sldId="2147483918"/>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865788329" sldId="2147483919"/>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3647385538" sldId="2147483920"/>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96798892" sldId="2147483921"/>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781684514" sldId="2147483922"/>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2807044980" sldId="2147483923"/>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2331145774" sldId="2147483924"/>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2256896957" sldId="2147483925"/>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3893648414" sldId="2147483926"/>
          </pc:sldLayoutMkLst>
        </pc:sldLayoutChg>
        <pc:sldLayoutChg chg="del">
          <pc:chgData name="Andres Collazo" userId="911ef8bb-6c35-4086-8cc6-5ad780b3af69" providerId="ADAL" clId="{62CEA18A-2005-42D6-B80B-E54842C3D9E2}" dt="2020-01-10T18:16:57.614" v="565" actId="47"/>
          <pc:sldLayoutMkLst>
            <pc:docMk/>
            <pc:sldMasterMk cId="762443878" sldId="2147483914"/>
            <pc:sldLayoutMk cId="4096430768" sldId="2147483927"/>
          </pc:sldLayoutMkLst>
        </pc:sldLayoutChg>
      </pc:sldMasterChg>
      <pc:sldMasterChg chg="del delSldLayout">
        <pc:chgData name="Andres Collazo" userId="911ef8bb-6c35-4086-8cc6-5ad780b3af69" providerId="ADAL" clId="{62CEA18A-2005-42D6-B80B-E54842C3D9E2}" dt="2020-01-09T15:29:00.970" v="7" actId="47"/>
        <pc:sldMasterMkLst>
          <pc:docMk/>
          <pc:sldMasterMk cId="730168469" sldId="2147483940"/>
        </pc:sldMasterMkLst>
        <pc:sldLayoutChg chg="del">
          <pc:chgData name="Andres Collazo" userId="911ef8bb-6c35-4086-8cc6-5ad780b3af69" providerId="ADAL" clId="{62CEA18A-2005-42D6-B80B-E54842C3D9E2}" dt="2020-01-09T15:29:00.970" v="7" actId="47"/>
          <pc:sldLayoutMkLst>
            <pc:docMk/>
            <pc:sldMasterMk cId="730168469" sldId="2147483940"/>
            <pc:sldLayoutMk cId="2124353707" sldId="2147483941"/>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2211682725" sldId="2147483942"/>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2459284365" sldId="2147483943"/>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3771982780" sldId="2147483944"/>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1900648534" sldId="2147483945"/>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1473931350" sldId="2147483946"/>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3622814026" sldId="2147483947"/>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2390205308" sldId="2147483948"/>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3860528585" sldId="2147483949"/>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642478444" sldId="2147483950"/>
          </pc:sldLayoutMkLst>
        </pc:sldLayoutChg>
        <pc:sldLayoutChg chg="del">
          <pc:chgData name="Andres Collazo" userId="911ef8bb-6c35-4086-8cc6-5ad780b3af69" providerId="ADAL" clId="{62CEA18A-2005-42D6-B80B-E54842C3D9E2}" dt="2020-01-09T15:29:00.970" v="7" actId="47"/>
          <pc:sldLayoutMkLst>
            <pc:docMk/>
            <pc:sldMasterMk cId="730168469" sldId="2147483940"/>
            <pc:sldLayoutMk cId="3596290539" sldId="2147483951"/>
          </pc:sldLayoutMkLst>
        </pc:sldLayoutChg>
      </pc:sldMasterChg>
      <pc:sldMasterChg chg="del delSldLayout">
        <pc:chgData name="Andres Collazo" userId="911ef8bb-6c35-4086-8cc6-5ad780b3af69" providerId="ADAL" clId="{62CEA18A-2005-42D6-B80B-E54842C3D9E2}" dt="2020-01-09T15:28:32.050" v="5" actId="47"/>
        <pc:sldMasterMkLst>
          <pc:docMk/>
          <pc:sldMasterMk cId="661840060" sldId="2147483952"/>
        </pc:sldMasterMkLst>
        <pc:sldLayoutChg chg="del">
          <pc:chgData name="Andres Collazo" userId="911ef8bb-6c35-4086-8cc6-5ad780b3af69" providerId="ADAL" clId="{62CEA18A-2005-42D6-B80B-E54842C3D9E2}" dt="2020-01-09T15:28:32.050" v="5" actId="47"/>
          <pc:sldLayoutMkLst>
            <pc:docMk/>
            <pc:sldMasterMk cId="661840060" sldId="2147483952"/>
            <pc:sldLayoutMk cId="1118075425" sldId="2147483953"/>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2244556481" sldId="2147483954"/>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2246885632" sldId="2147483955"/>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3899904431" sldId="2147483956"/>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2901770283" sldId="2147483957"/>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2273334545" sldId="2147483958"/>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3179369543" sldId="2147483959"/>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1585742350" sldId="2147483960"/>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1351613010" sldId="2147483961"/>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693795243" sldId="2147483962"/>
          </pc:sldLayoutMkLst>
        </pc:sldLayoutChg>
        <pc:sldLayoutChg chg="del">
          <pc:chgData name="Andres Collazo" userId="911ef8bb-6c35-4086-8cc6-5ad780b3af69" providerId="ADAL" clId="{62CEA18A-2005-42D6-B80B-E54842C3D9E2}" dt="2020-01-09T15:28:32.050" v="5" actId="47"/>
          <pc:sldLayoutMkLst>
            <pc:docMk/>
            <pc:sldMasterMk cId="661840060" sldId="2147483952"/>
            <pc:sldLayoutMk cId="405480486" sldId="2147483963"/>
          </pc:sldLayoutMkLst>
        </pc:sldLayoutChg>
      </pc:sldMasterChg>
      <pc:sldMasterChg chg="del delSldLayout">
        <pc:chgData name="Andres Collazo" userId="911ef8bb-6c35-4086-8cc6-5ad780b3af69" providerId="ADAL" clId="{62CEA18A-2005-42D6-B80B-E54842C3D9E2}" dt="2020-01-09T15:28:26.847" v="4" actId="47"/>
        <pc:sldMasterMkLst>
          <pc:docMk/>
          <pc:sldMasterMk cId="46265691" sldId="2147483964"/>
        </pc:sldMasterMkLst>
        <pc:sldLayoutChg chg="del">
          <pc:chgData name="Andres Collazo" userId="911ef8bb-6c35-4086-8cc6-5ad780b3af69" providerId="ADAL" clId="{62CEA18A-2005-42D6-B80B-E54842C3D9E2}" dt="2020-01-09T15:28:26.847" v="4" actId="47"/>
          <pc:sldLayoutMkLst>
            <pc:docMk/>
            <pc:sldMasterMk cId="46265691" sldId="2147483964"/>
            <pc:sldLayoutMk cId="1733845289" sldId="2147483965"/>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925030830" sldId="2147483966"/>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4189080955" sldId="2147483967"/>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1052940947" sldId="2147483968"/>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2226292160" sldId="2147483969"/>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1697924210" sldId="2147483970"/>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3403660095" sldId="2147483971"/>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891042444" sldId="2147483972"/>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1696464954" sldId="2147483973"/>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4054136573" sldId="2147483974"/>
          </pc:sldLayoutMkLst>
        </pc:sldLayoutChg>
        <pc:sldLayoutChg chg="del">
          <pc:chgData name="Andres Collazo" userId="911ef8bb-6c35-4086-8cc6-5ad780b3af69" providerId="ADAL" clId="{62CEA18A-2005-42D6-B80B-E54842C3D9E2}" dt="2020-01-09T15:28:26.847" v="4" actId="47"/>
          <pc:sldLayoutMkLst>
            <pc:docMk/>
            <pc:sldMasterMk cId="46265691" sldId="2147483964"/>
            <pc:sldLayoutMk cId="214450078" sldId="2147483975"/>
          </pc:sldLayoutMkLst>
        </pc:sldLayoutChg>
      </pc:sldMasterChg>
      <pc:sldMasterChg chg="del delSldLayout">
        <pc:chgData name="Andres Collazo" userId="911ef8bb-6c35-4086-8cc6-5ad780b3af69" providerId="ADAL" clId="{62CEA18A-2005-42D6-B80B-E54842C3D9E2}" dt="2020-01-09T15:28:26.847" v="4" actId="47"/>
        <pc:sldMasterMkLst>
          <pc:docMk/>
          <pc:sldMasterMk cId="4022814732" sldId="2147483976"/>
        </pc:sldMasterMkLst>
        <pc:sldLayoutChg chg="del">
          <pc:chgData name="Andres Collazo" userId="911ef8bb-6c35-4086-8cc6-5ad780b3af69" providerId="ADAL" clId="{62CEA18A-2005-42D6-B80B-E54842C3D9E2}" dt="2020-01-09T15:28:26.847" v="4" actId="47"/>
          <pc:sldLayoutMkLst>
            <pc:docMk/>
            <pc:sldMasterMk cId="4022814732" sldId="2147483976"/>
            <pc:sldLayoutMk cId="2656392415" sldId="2147483977"/>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3021663778" sldId="2147483978"/>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2799000358" sldId="2147483979"/>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3052500581" sldId="2147483980"/>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3567232761" sldId="2147483981"/>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1345114084" sldId="2147483982"/>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1869989790" sldId="2147483983"/>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3668200501" sldId="2147483984"/>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2997135381" sldId="2147483985"/>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2526628787" sldId="2147483986"/>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2797960418" sldId="2147483987"/>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3561856875" sldId="2147483988"/>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1767678845" sldId="2147483989"/>
          </pc:sldLayoutMkLst>
        </pc:sldLayoutChg>
        <pc:sldLayoutChg chg="del">
          <pc:chgData name="Andres Collazo" userId="911ef8bb-6c35-4086-8cc6-5ad780b3af69" providerId="ADAL" clId="{62CEA18A-2005-42D6-B80B-E54842C3D9E2}" dt="2020-01-09T15:28:26.847" v="4" actId="47"/>
          <pc:sldLayoutMkLst>
            <pc:docMk/>
            <pc:sldMasterMk cId="4022814732" sldId="2147483976"/>
            <pc:sldLayoutMk cId="764683896" sldId="2147483990"/>
          </pc:sldLayoutMkLst>
        </pc:sldLayoutChg>
      </pc:sldMasterChg>
      <pc:sldMasterChg chg="del delSldLayout">
        <pc:chgData name="Andres Collazo" userId="911ef8bb-6c35-4086-8cc6-5ad780b3af69" providerId="ADAL" clId="{62CEA18A-2005-42D6-B80B-E54842C3D9E2}" dt="2020-01-10T18:16:52.881" v="564" actId="47"/>
        <pc:sldMasterMkLst>
          <pc:docMk/>
          <pc:sldMasterMk cId="3299918356" sldId="2147483991"/>
        </pc:sldMasterMkLst>
        <pc:sldLayoutChg chg="del">
          <pc:chgData name="Andres Collazo" userId="911ef8bb-6c35-4086-8cc6-5ad780b3af69" providerId="ADAL" clId="{62CEA18A-2005-42D6-B80B-E54842C3D9E2}" dt="2020-01-10T18:16:52.881" v="564" actId="47"/>
          <pc:sldLayoutMkLst>
            <pc:docMk/>
            <pc:sldMasterMk cId="3299918356" sldId="2147483991"/>
            <pc:sldLayoutMk cId="482957654" sldId="2147483992"/>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845927797" sldId="2147483993"/>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403332593" sldId="2147483994"/>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815391960" sldId="2147483995"/>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124567591" sldId="2147483996"/>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3883418692" sldId="2147483997"/>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3104372342" sldId="2147483998"/>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892996129" sldId="2147483999"/>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90049352" sldId="2147484000"/>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2607698393" sldId="2147484001"/>
          </pc:sldLayoutMkLst>
        </pc:sldLayoutChg>
        <pc:sldLayoutChg chg="del">
          <pc:chgData name="Andres Collazo" userId="911ef8bb-6c35-4086-8cc6-5ad780b3af69" providerId="ADAL" clId="{62CEA18A-2005-42D6-B80B-E54842C3D9E2}" dt="2020-01-10T18:16:52.881" v="564" actId="47"/>
          <pc:sldLayoutMkLst>
            <pc:docMk/>
            <pc:sldMasterMk cId="3299918356" sldId="2147483991"/>
            <pc:sldLayoutMk cId="1143641296" sldId="2147484002"/>
          </pc:sldLayoutMkLst>
        </pc:sldLayoutChg>
      </pc:sldMasterChg>
      <pc:sldMasterChg chg="del delSldLayout">
        <pc:chgData name="Andres Collazo" userId="911ef8bb-6c35-4086-8cc6-5ad780b3af69" providerId="ADAL" clId="{62CEA18A-2005-42D6-B80B-E54842C3D9E2}" dt="2020-01-09T15:29:00.970" v="7" actId="47"/>
        <pc:sldMasterMkLst>
          <pc:docMk/>
          <pc:sldMasterMk cId="3799180726" sldId="2147484003"/>
        </pc:sldMasterMkLst>
        <pc:sldLayoutChg chg="del">
          <pc:chgData name="Andres Collazo" userId="911ef8bb-6c35-4086-8cc6-5ad780b3af69" providerId="ADAL" clId="{62CEA18A-2005-42D6-B80B-E54842C3D9E2}" dt="2020-01-09T15:29:00.970" v="7" actId="47"/>
          <pc:sldLayoutMkLst>
            <pc:docMk/>
            <pc:sldMasterMk cId="3799180726" sldId="2147484003"/>
            <pc:sldLayoutMk cId="451590341" sldId="2147484004"/>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1805637370" sldId="2147484005"/>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2171247075" sldId="2147484006"/>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224757912" sldId="2147484007"/>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2696359396" sldId="2147484008"/>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2135928171" sldId="2147484009"/>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1304520648" sldId="2147484010"/>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495254388" sldId="2147484011"/>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1677757140" sldId="2147484012"/>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673444400" sldId="2147484013"/>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1729940645" sldId="2147484014"/>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281876886" sldId="2147484015"/>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3102494523" sldId="2147484016"/>
          </pc:sldLayoutMkLst>
        </pc:sldLayoutChg>
        <pc:sldLayoutChg chg="del">
          <pc:chgData name="Andres Collazo" userId="911ef8bb-6c35-4086-8cc6-5ad780b3af69" providerId="ADAL" clId="{62CEA18A-2005-42D6-B80B-E54842C3D9E2}" dt="2020-01-09T15:29:00.970" v="7" actId="47"/>
          <pc:sldLayoutMkLst>
            <pc:docMk/>
            <pc:sldMasterMk cId="3799180726" sldId="2147484003"/>
            <pc:sldLayoutMk cId="1543555625" sldId="2147484017"/>
          </pc:sldLayoutMkLst>
        </pc:sldLayoutChg>
      </pc:sldMasterChg>
    </pc:docChg>
  </pc:docChgLst>
  <pc:docChgLst>
    <pc:chgData name="Andres Collazo" userId="911ef8bb-6c35-4086-8cc6-5ad780b3af69" providerId="ADAL" clId="{CF47BB80-C9ED-44D6-A083-2D4FFEE0309D}"/>
    <pc:docChg chg="delSld delMainMaster">
      <pc:chgData name="Andres Collazo" userId="911ef8bb-6c35-4086-8cc6-5ad780b3af69" providerId="ADAL" clId="{CF47BB80-C9ED-44D6-A083-2D4FFEE0309D}" dt="2020-01-06T01:22:51.210" v="2" actId="47"/>
      <pc:docMkLst>
        <pc:docMk/>
      </pc:docMkLst>
      <pc:sldChg chg="del">
        <pc:chgData name="Andres Collazo" userId="911ef8bb-6c35-4086-8cc6-5ad780b3af69" providerId="ADAL" clId="{CF47BB80-C9ED-44D6-A083-2D4FFEE0309D}" dt="2020-01-06T01:22:38.994" v="0" actId="47"/>
        <pc:sldMkLst>
          <pc:docMk/>
          <pc:sldMk cId="3908945093" sldId="355"/>
        </pc:sldMkLst>
      </pc:sldChg>
      <pc:sldChg chg="del">
        <pc:chgData name="Andres Collazo" userId="911ef8bb-6c35-4086-8cc6-5ad780b3af69" providerId="ADAL" clId="{CF47BB80-C9ED-44D6-A083-2D4FFEE0309D}" dt="2020-01-06T01:22:38.994" v="0" actId="47"/>
        <pc:sldMkLst>
          <pc:docMk/>
          <pc:sldMk cId="1501450969" sldId="359"/>
        </pc:sldMkLst>
      </pc:sldChg>
      <pc:sldChg chg="del">
        <pc:chgData name="Andres Collazo" userId="911ef8bb-6c35-4086-8cc6-5ad780b3af69" providerId="ADAL" clId="{CF47BB80-C9ED-44D6-A083-2D4FFEE0309D}" dt="2020-01-06T01:22:38.994" v="0" actId="47"/>
        <pc:sldMkLst>
          <pc:docMk/>
          <pc:sldMk cId="898574596" sldId="384"/>
        </pc:sldMkLst>
      </pc:sldChg>
      <pc:sldChg chg="del">
        <pc:chgData name="Andres Collazo" userId="911ef8bb-6c35-4086-8cc6-5ad780b3af69" providerId="ADAL" clId="{CF47BB80-C9ED-44D6-A083-2D4FFEE0309D}" dt="2020-01-06T01:22:38.994" v="0" actId="47"/>
        <pc:sldMkLst>
          <pc:docMk/>
          <pc:sldMk cId="3407915942" sldId="385"/>
        </pc:sldMkLst>
      </pc:sldChg>
      <pc:sldChg chg="del">
        <pc:chgData name="Andres Collazo" userId="911ef8bb-6c35-4086-8cc6-5ad780b3af69" providerId="ADAL" clId="{CF47BB80-C9ED-44D6-A083-2D4FFEE0309D}" dt="2020-01-06T01:22:38.994" v="0" actId="47"/>
        <pc:sldMkLst>
          <pc:docMk/>
          <pc:sldMk cId="3236667487" sldId="390"/>
        </pc:sldMkLst>
      </pc:sldChg>
      <pc:sldChg chg="del">
        <pc:chgData name="Andres Collazo" userId="911ef8bb-6c35-4086-8cc6-5ad780b3af69" providerId="ADAL" clId="{CF47BB80-C9ED-44D6-A083-2D4FFEE0309D}" dt="2020-01-06T01:22:38.994" v="0" actId="47"/>
        <pc:sldMkLst>
          <pc:docMk/>
          <pc:sldMk cId="2456309811" sldId="392"/>
        </pc:sldMkLst>
      </pc:sldChg>
      <pc:sldChg chg="del">
        <pc:chgData name="Andres Collazo" userId="911ef8bb-6c35-4086-8cc6-5ad780b3af69" providerId="ADAL" clId="{CF47BB80-C9ED-44D6-A083-2D4FFEE0309D}" dt="2020-01-06T01:22:38.994" v="0" actId="47"/>
        <pc:sldMkLst>
          <pc:docMk/>
          <pc:sldMk cId="1866222392" sldId="393"/>
        </pc:sldMkLst>
      </pc:sldChg>
      <pc:sldChg chg="del">
        <pc:chgData name="Andres Collazo" userId="911ef8bb-6c35-4086-8cc6-5ad780b3af69" providerId="ADAL" clId="{CF47BB80-C9ED-44D6-A083-2D4FFEE0309D}" dt="2020-01-06T01:22:38.994" v="0" actId="47"/>
        <pc:sldMkLst>
          <pc:docMk/>
          <pc:sldMk cId="3084080490" sldId="429"/>
        </pc:sldMkLst>
      </pc:sldChg>
      <pc:sldChg chg="del">
        <pc:chgData name="Andres Collazo" userId="911ef8bb-6c35-4086-8cc6-5ad780b3af69" providerId="ADAL" clId="{CF47BB80-C9ED-44D6-A083-2D4FFEE0309D}" dt="2020-01-06T01:22:51.210" v="2" actId="47"/>
        <pc:sldMkLst>
          <pc:docMk/>
          <pc:sldMk cId="2629708755" sldId="440"/>
        </pc:sldMkLst>
      </pc:sldChg>
      <pc:sldChg chg="del">
        <pc:chgData name="Andres Collazo" userId="911ef8bb-6c35-4086-8cc6-5ad780b3af69" providerId="ADAL" clId="{CF47BB80-C9ED-44D6-A083-2D4FFEE0309D}" dt="2020-01-06T01:22:51.210" v="2" actId="47"/>
        <pc:sldMkLst>
          <pc:docMk/>
          <pc:sldMk cId="24661316" sldId="442"/>
        </pc:sldMkLst>
      </pc:sldChg>
      <pc:sldChg chg="del">
        <pc:chgData name="Andres Collazo" userId="911ef8bb-6c35-4086-8cc6-5ad780b3af69" providerId="ADAL" clId="{CF47BB80-C9ED-44D6-A083-2D4FFEE0309D}" dt="2020-01-06T01:22:51.210" v="2" actId="47"/>
        <pc:sldMkLst>
          <pc:docMk/>
          <pc:sldMk cId="4193039580" sldId="449"/>
        </pc:sldMkLst>
      </pc:sldChg>
      <pc:sldChg chg="del">
        <pc:chgData name="Andres Collazo" userId="911ef8bb-6c35-4086-8cc6-5ad780b3af69" providerId="ADAL" clId="{CF47BB80-C9ED-44D6-A083-2D4FFEE0309D}" dt="2020-01-06T01:22:46.413" v="1" actId="47"/>
        <pc:sldMkLst>
          <pc:docMk/>
          <pc:sldMk cId="461287268" sldId="450"/>
        </pc:sldMkLst>
      </pc:sldChg>
      <pc:sldChg chg="del">
        <pc:chgData name="Andres Collazo" userId="911ef8bb-6c35-4086-8cc6-5ad780b3af69" providerId="ADAL" clId="{CF47BB80-C9ED-44D6-A083-2D4FFEE0309D}" dt="2020-01-06T01:22:38.994" v="0" actId="47"/>
        <pc:sldMkLst>
          <pc:docMk/>
          <pc:sldMk cId="805011686" sldId="455"/>
        </pc:sldMkLst>
      </pc:sldChg>
      <pc:sldChg chg="del">
        <pc:chgData name="Andres Collazo" userId="911ef8bb-6c35-4086-8cc6-5ad780b3af69" providerId="ADAL" clId="{CF47BB80-C9ED-44D6-A083-2D4FFEE0309D}" dt="2020-01-06T01:22:46.413" v="1" actId="47"/>
        <pc:sldMkLst>
          <pc:docMk/>
          <pc:sldMk cId="1034244748" sldId="457"/>
        </pc:sldMkLst>
      </pc:sldChg>
      <pc:sldMasterChg chg="del delSldLayout">
        <pc:chgData name="Andres Collazo" userId="911ef8bb-6c35-4086-8cc6-5ad780b3af69" providerId="ADAL" clId="{CF47BB80-C9ED-44D6-A083-2D4FFEE0309D}" dt="2020-01-06T01:22:38.994" v="0" actId="47"/>
        <pc:sldMasterMkLst>
          <pc:docMk/>
          <pc:sldMasterMk cId="3180117428" sldId="2147483900"/>
        </pc:sldMasterMkLst>
        <pc:sldLayoutChg chg="del">
          <pc:chgData name="Andres Collazo" userId="911ef8bb-6c35-4086-8cc6-5ad780b3af69" providerId="ADAL" clId="{CF47BB80-C9ED-44D6-A083-2D4FFEE0309D}" dt="2020-01-06T01:22:38.994" v="0" actId="47"/>
          <pc:sldLayoutMkLst>
            <pc:docMk/>
            <pc:sldMasterMk cId="3180117428" sldId="2147483900"/>
            <pc:sldLayoutMk cId="1834163083" sldId="2147483901"/>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853936854" sldId="2147483902"/>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621208197" sldId="2147483903"/>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107651613" sldId="2147483904"/>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296044081" sldId="2147483905"/>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1345446242" sldId="2147483906"/>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554323151" sldId="2147483907"/>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3639715707" sldId="2147483908"/>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3093828882" sldId="2147483909"/>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1130070976" sldId="2147483910"/>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444590315" sldId="2147483911"/>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3573448808" sldId="2147483912"/>
          </pc:sldLayoutMkLst>
        </pc:sldLayoutChg>
        <pc:sldLayoutChg chg="del">
          <pc:chgData name="Andres Collazo" userId="911ef8bb-6c35-4086-8cc6-5ad780b3af69" providerId="ADAL" clId="{CF47BB80-C9ED-44D6-A083-2D4FFEE0309D}" dt="2020-01-06T01:22:38.994" v="0" actId="47"/>
          <pc:sldLayoutMkLst>
            <pc:docMk/>
            <pc:sldMasterMk cId="3180117428" sldId="2147483900"/>
            <pc:sldLayoutMk cId="2513777005" sldId="2147483913"/>
          </pc:sldLayoutMkLst>
        </pc:sldLayoutChg>
      </pc:sldMasterChg>
      <pc:sldMasterChg chg="del delSldLayout">
        <pc:chgData name="Andres Collazo" userId="911ef8bb-6c35-4086-8cc6-5ad780b3af69" providerId="ADAL" clId="{CF47BB80-C9ED-44D6-A083-2D4FFEE0309D}" dt="2020-01-06T01:22:38.994" v="0" actId="47"/>
        <pc:sldMasterMkLst>
          <pc:docMk/>
          <pc:sldMasterMk cId="2348279411" sldId="2147483928"/>
        </pc:sldMasterMkLst>
        <pc:sldLayoutChg chg="del">
          <pc:chgData name="Andres Collazo" userId="911ef8bb-6c35-4086-8cc6-5ad780b3af69" providerId="ADAL" clId="{CF47BB80-C9ED-44D6-A083-2D4FFEE0309D}" dt="2020-01-06T01:22:38.994" v="0" actId="47"/>
          <pc:sldLayoutMkLst>
            <pc:docMk/>
            <pc:sldMasterMk cId="2348279411" sldId="2147483928"/>
            <pc:sldLayoutMk cId="3874379589" sldId="2147483929"/>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843911441" sldId="2147483930"/>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299072888" sldId="2147483931"/>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3460066999" sldId="2147483932"/>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28468084" sldId="2147483933"/>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3982021043" sldId="2147483934"/>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1321164858" sldId="2147483935"/>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3697207986" sldId="2147483936"/>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2962506105" sldId="2147483937"/>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62965080" sldId="2147483938"/>
          </pc:sldLayoutMkLst>
        </pc:sldLayoutChg>
        <pc:sldLayoutChg chg="del">
          <pc:chgData name="Andres Collazo" userId="911ef8bb-6c35-4086-8cc6-5ad780b3af69" providerId="ADAL" clId="{CF47BB80-C9ED-44D6-A083-2D4FFEE0309D}" dt="2020-01-06T01:22:38.994" v="0" actId="47"/>
          <pc:sldLayoutMkLst>
            <pc:docMk/>
            <pc:sldMasterMk cId="2348279411" sldId="2147483928"/>
            <pc:sldLayoutMk cId="26316328" sldId="214748393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7C1D-5196-4907-A527-BD9C1010E893}"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915EA-2C58-4E3C-9B71-E32E967BD0E8}" type="slidenum">
              <a:rPr lang="en-US" smtClean="0"/>
              <a:t>‹#›</a:t>
            </a:fld>
            <a:endParaRPr lang="en-US"/>
          </a:p>
        </p:txBody>
      </p:sp>
    </p:spTree>
    <p:extLst>
      <p:ext uri="{BB962C8B-B14F-4D97-AF65-F5344CB8AC3E}">
        <p14:creationId xmlns:p14="http://schemas.microsoft.com/office/powerpoint/2010/main" val="246133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vi.nl/MaximumIntensityProjec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en.wikipedia.org/wiki/Drosophila_melanogaster" TargetMode="External"/><Relationship Id="rId4" Type="http://schemas.openxmlformats.org/officeDocument/2006/relationships/hyperlink" Target="http://en.wikipedia.org/wiki/Imaginal_dis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13" Type="http://schemas.openxmlformats.org/officeDocument/2006/relationships/hyperlink" Target="http://en.wikipedia.org/wiki/Direct_metal_laser_sintering" TargetMode="External"/><Relationship Id="rId18" Type="http://schemas.openxmlformats.org/officeDocument/2006/relationships/hyperlink" Target="http://en.wikipedia.org/wiki/Optical_coherence_tomography" TargetMode="External"/><Relationship Id="rId3" Type="http://schemas.openxmlformats.org/officeDocument/2006/relationships/hyperlink" Target="http://en.wikipedia.org/wiki/Ammeter" TargetMode="External"/><Relationship Id="rId7" Type="http://schemas.openxmlformats.org/officeDocument/2006/relationships/hyperlink" Target="http://en.wikipedia.org/wiki/Actuator" TargetMode="External"/><Relationship Id="rId12" Type="http://schemas.openxmlformats.org/officeDocument/2006/relationships/hyperlink" Target="http://en.wikipedia.org/wiki/Stereolithography" TargetMode="External"/><Relationship Id="rId17" Type="http://schemas.openxmlformats.org/officeDocument/2006/relationships/hyperlink" Target="http://en.wikipedia.org/wiki/Laser_display" TargetMode="External"/><Relationship Id="rId2" Type="http://schemas.openxmlformats.org/officeDocument/2006/relationships/slide" Target="../slides/slide31.xml"/><Relationship Id="rId16" Type="http://schemas.openxmlformats.org/officeDocument/2006/relationships/hyperlink" Target="http://en.wikipedia.org/wiki/Laser_TV" TargetMode="External"/><Relationship Id="rId1" Type="http://schemas.openxmlformats.org/officeDocument/2006/relationships/notesMaster" Target="../notesMasters/notesMaster1.xml"/><Relationship Id="rId6" Type="http://schemas.openxmlformats.org/officeDocument/2006/relationships/hyperlink" Target="http://en.wikipedia.org/wiki/Electromechanical" TargetMode="External"/><Relationship Id="rId11" Type="http://schemas.openxmlformats.org/officeDocument/2006/relationships/hyperlink" Target="http://en.wikipedia.org/wiki/Servomechanism" TargetMode="External"/><Relationship Id="rId5" Type="http://schemas.openxmlformats.org/officeDocument/2006/relationships/hyperlink" Target="http://en.wikipedia.org/wiki/Analogue_electronics" TargetMode="External"/><Relationship Id="rId15" Type="http://schemas.openxmlformats.org/officeDocument/2006/relationships/hyperlink" Target="http://en.wikipedia.org/wiki/Laser_beam_welding" TargetMode="External"/><Relationship Id="rId10" Type="http://schemas.openxmlformats.org/officeDocument/2006/relationships/hyperlink" Target="http://en.wikipedia.org/wiki/Wikipedia:Citation_needed"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Laser_scanning" TargetMode="External"/><Relationship Id="rId14" Type="http://schemas.openxmlformats.org/officeDocument/2006/relationships/hyperlink" Target="http://en.wikipedia.org/wiki/Laser_engraving"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13" Type="http://schemas.openxmlformats.org/officeDocument/2006/relationships/hyperlink" Target="http://en.wikipedia.org/wiki/Direct_metal_laser_sintering" TargetMode="External"/><Relationship Id="rId18" Type="http://schemas.openxmlformats.org/officeDocument/2006/relationships/hyperlink" Target="http://en.wikipedia.org/wiki/Optical_coherence_tomography" TargetMode="External"/><Relationship Id="rId3" Type="http://schemas.openxmlformats.org/officeDocument/2006/relationships/hyperlink" Target="http://en.wikipedia.org/wiki/Ammeter" TargetMode="External"/><Relationship Id="rId7" Type="http://schemas.openxmlformats.org/officeDocument/2006/relationships/hyperlink" Target="http://en.wikipedia.org/wiki/Actuator" TargetMode="External"/><Relationship Id="rId12" Type="http://schemas.openxmlformats.org/officeDocument/2006/relationships/hyperlink" Target="http://en.wikipedia.org/wiki/Stereolithography" TargetMode="External"/><Relationship Id="rId17" Type="http://schemas.openxmlformats.org/officeDocument/2006/relationships/hyperlink" Target="http://en.wikipedia.org/wiki/Laser_display" TargetMode="External"/><Relationship Id="rId2" Type="http://schemas.openxmlformats.org/officeDocument/2006/relationships/slide" Target="../slides/slide32.xml"/><Relationship Id="rId16" Type="http://schemas.openxmlformats.org/officeDocument/2006/relationships/hyperlink" Target="http://en.wikipedia.org/wiki/Laser_TV" TargetMode="External"/><Relationship Id="rId1" Type="http://schemas.openxmlformats.org/officeDocument/2006/relationships/notesMaster" Target="../notesMasters/notesMaster1.xml"/><Relationship Id="rId6" Type="http://schemas.openxmlformats.org/officeDocument/2006/relationships/hyperlink" Target="http://en.wikipedia.org/wiki/Electromechanical" TargetMode="External"/><Relationship Id="rId11" Type="http://schemas.openxmlformats.org/officeDocument/2006/relationships/hyperlink" Target="http://en.wikipedia.org/wiki/Servomechanism" TargetMode="External"/><Relationship Id="rId5" Type="http://schemas.openxmlformats.org/officeDocument/2006/relationships/hyperlink" Target="http://en.wikipedia.org/wiki/Analogue_electronics" TargetMode="External"/><Relationship Id="rId15" Type="http://schemas.openxmlformats.org/officeDocument/2006/relationships/hyperlink" Target="http://en.wikipedia.org/wiki/Laser_beam_welding" TargetMode="External"/><Relationship Id="rId10" Type="http://schemas.openxmlformats.org/officeDocument/2006/relationships/hyperlink" Target="http://en.wikipedia.org/wiki/Wikipedia:Citation_needed"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Laser_scanning" TargetMode="External"/><Relationship Id="rId14" Type="http://schemas.openxmlformats.org/officeDocument/2006/relationships/hyperlink" Target="http://en.wikipedia.org/wiki/Laser_engrav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3</a:t>
            </a:fld>
            <a:endParaRPr lang="en-US"/>
          </a:p>
        </p:txBody>
      </p:sp>
    </p:spTree>
    <p:extLst>
      <p:ext uri="{BB962C8B-B14F-4D97-AF65-F5344CB8AC3E}">
        <p14:creationId xmlns:p14="http://schemas.microsoft.com/office/powerpoint/2010/main" val="62819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3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buFontTx/>
              <a:buChar char="•"/>
            </a:pPr>
            <a:r>
              <a:rPr lang="en-US" altLang="en-US" sz="2133" b="1" dirty="0">
                <a:solidFill>
                  <a:srgbClr val="FFFFFF"/>
                </a:solidFill>
              </a:rPr>
              <a:t>Bit Depth</a:t>
            </a:r>
          </a:p>
          <a:p>
            <a:pPr lvl="1" eaLnBrk="0" fontAlgn="base" hangingPunct="0">
              <a:spcBef>
                <a:spcPct val="0"/>
              </a:spcBef>
              <a:spcAft>
                <a:spcPct val="0"/>
              </a:spcAft>
              <a:buFontTx/>
              <a:buChar char="•"/>
            </a:pPr>
            <a:r>
              <a:rPr lang="en-US" altLang="en-US" sz="2133" b="1" dirty="0">
                <a:solidFill>
                  <a:srgbClr val="FFFFFF"/>
                </a:solidFill>
              </a:rPr>
              <a:t>8   bits = 256 </a:t>
            </a:r>
          </a:p>
          <a:p>
            <a:pPr lvl="1" eaLnBrk="0" fontAlgn="base" hangingPunct="0">
              <a:spcBef>
                <a:spcPct val="0"/>
              </a:spcBef>
              <a:spcAft>
                <a:spcPct val="0"/>
              </a:spcAft>
              <a:buFontTx/>
              <a:buChar char="•"/>
            </a:pPr>
            <a:r>
              <a:rPr lang="en-US" altLang="en-US" sz="2133" b="1" dirty="0">
                <a:solidFill>
                  <a:srgbClr val="FFFFFF"/>
                </a:solidFill>
              </a:rPr>
              <a:t>12   ” = 4,096</a:t>
            </a:r>
          </a:p>
          <a:p>
            <a:pPr lvl="1" eaLnBrk="0" fontAlgn="base" hangingPunct="0">
              <a:spcBef>
                <a:spcPct val="0"/>
              </a:spcBef>
              <a:spcAft>
                <a:spcPct val="0"/>
              </a:spcAft>
              <a:buFontTx/>
              <a:buChar char="•"/>
            </a:pPr>
            <a:r>
              <a:rPr lang="en-US" altLang="en-US" sz="2133" b="1" dirty="0">
                <a:solidFill>
                  <a:srgbClr val="FFFFFF"/>
                </a:solidFill>
              </a:rPr>
              <a:t>16   ” = 65,536</a:t>
            </a:r>
          </a:p>
          <a:p>
            <a:pPr eaLnBrk="0" fontAlgn="base" hangingPunct="0">
              <a:spcBef>
                <a:spcPct val="0"/>
              </a:spcBef>
              <a:spcAft>
                <a:spcPct val="0"/>
              </a:spcAft>
              <a:buFontTx/>
              <a:buChar char="•"/>
            </a:pPr>
            <a:r>
              <a:rPr lang="en-US" altLang="en-US" sz="2133" b="1" dirty="0">
                <a:solidFill>
                  <a:srgbClr val="FFFFFF"/>
                </a:solidFill>
              </a:rPr>
              <a:t>Maximize Histogram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1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Top right: Macrophage fluorescently stained for tubulin (yellow), actin (red) and the nucleus (DAPI, blue).</a:t>
            </a:r>
            <a:r>
              <a:rPr lang="en-US" dirty="0"/>
              <a:t> </a:t>
            </a:r>
            <a:r>
              <a:rPr lang="en-US" i="1" dirty="0"/>
              <a:t>Left</a:t>
            </a:r>
            <a:r>
              <a:rPr lang="en-US" dirty="0"/>
              <a:t>: original image, recorded with a wide field microscope. </a:t>
            </a:r>
            <a:r>
              <a:rPr lang="en-US" i="1" dirty="0"/>
              <a:t>Right</a:t>
            </a:r>
            <a:r>
              <a:rPr lang="en-US" dirty="0"/>
              <a:t>: the same dataset, </a:t>
            </a:r>
            <a:r>
              <a:rPr lang="en-US" dirty="0" err="1"/>
              <a:t>deconvolved</a:t>
            </a:r>
            <a:r>
              <a:rPr lang="en-US" dirty="0"/>
              <a:t> using Huygens Professional. The datasets are visualized with top-view </a:t>
            </a:r>
            <a:r>
              <a:rPr lang="en-US" dirty="0">
                <a:hlinkClick r:id="rId3"/>
              </a:rPr>
              <a:t>maximum intensity projections</a:t>
            </a:r>
            <a:r>
              <a:rPr lang="en-US" dirty="0"/>
              <a:t>. </a:t>
            </a:r>
            <a:br>
              <a:rPr lang="en-US" dirty="0"/>
            </a:br>
            <a:br>
              <a:rPr lang="en-US" dirty="0"/>
            </a:br>
            <a:r>
              <a:rPr lang="en-US" i="1" dirty="0"/>
              <a:t>Data courtesy of Dr. James Evans, Whitehead Institute, MIT Boston MA, USA. (See the </a:t>
            </a:r>
            <a:r>
              <a:rPr lang="en-US" i="1" dirty="0" err="1"/>
              <a:t>EvansMacrophage</a:t>
            </a:r>
            <a:r>
              <a:rPr lang="en-US" i="1" dirty="0"/>
              <a:t> for more image details)</a:t>
            </a:r>
            <a:r>
              <a:rPr lang="en-US" dirty="0"/>
              <a:t>.</a:t>
            </a:r>
          </a:p>
          <a:p>
            <a:endParaRPr lang="en-US" b="1" dirty="0"/>
          </a:p>
          <a:p>
            <a:r>
              <a:rPr lang="en-US" b="1" dirty="0"/>
              <a:t>Bottom right: Detail of an </a:t>
            </a:r>
            <a:r>
              <a:rPr lang="en-US" b="1" dirty="0">
                <a:hlinkClick r:id="rId4"/>
              </a:rPr>
              <a:t>imaginal disc</a:t>
            </a:r>
            <a:r>
              <a:rPr lang="en-US" b="1" dirty="0"/>
              <a:t> from a third instar </a:t>
            </a:r>
            <a:r>
              <a:rPr lang="en-US" b="1" dirty="0">
                <a:hlinkClick r:id="rId5"/>
              </a:rPr>
              <a:t>Drosophila Melanogaster</a:t>
            </a:r>
            <a:r>
              <a:rPr lang="en-US" b="1" dirty="0"/>
              <a:t> larva.</a:t>
            </a:r>
            <a:r>
              <a:rPr lang="en-US" dirty="0"/>
              <a:t> </a:t>
            </a:r>
            <a:r>
              <a:rPr lang="en-US" i="1" dirty="0"/>
              <a:t>Left</a:t>
            </a:r>
            <a:r>
              <a:rPr lang="en-US" dirty="0"/>
              <a:t>: a slice of the original data, imaged using an </a:t>
            </a:r>
            <a:r>
              <a:rPr lang="en-US" dirty="0" err="1"/>
              <a:t>Andor</a:t>
            </a:r>
            <a:r>
              <a:rPr lang="en-US" dirty="0"/>
              <a:t> Revolution spinning disc confocal </a:t>
            </a:r>
            <a:r>
              <a:rPr lang="en-US" dirty="0" err="1"/>
              <a:t>microscope.</a:t>
            </a:r>
            <a:r>
              <a:rPr lang="en-US" i="1" dirty="0" err="1"/>
              <a:t>Right</a:t>
            </a:r>
            <a:r>
              <a:rPr lang="en-US" dirty="0"/>
              <a:t>: the same slice, </a:t>
            </a:r>
            <a:r>
              <a:rPr lang="en-US" dirty="0" err="1"/>
              <a:t>deconvolved</a:t>
            </a:r>
            <a:r>
              <a:rPr lang="en-US" dirty="0"/>
              <a:t> using Huygens Professional. The fixed sample was stained against </a:t>
            </a:r>
            <a:r>
              <a:rPr lang="en-US" dirty="0" err="1"/>
              <a:t>alfa</a:t>
            </a:r>
            <a:r>
              <a:rPr lang="en-US" dirty="0"/>
              <a:t>-tubulin (green) and gamma-tubulin (red). </a:t>
            </a:r>
            <a:br>
              <a:rPr lang="en-US" dirty="0"/>
            </a:br>
            <a:br>
              <a:rPr lang="en-US" dirty="0"/>
            </a:br>
            <a:r>
              <a:rPr lang="en-US" i="1" dirty="0"/>
              <a:t>Recorded by Dr. Paula </a:t>
            </a:r>
            <a:r>
              <a:rPr lang="en-US" i="1" dirty="0" err="1"/>
              <a:t>Sampaio</a:t>
            </a:r>
            <a:r>
              <a:rPr lang="en-US" i="1" dirty="0"/>
              <a:t>, Advanced Light Microscopy Facility, University of Porto.</a:t>
            </a:r>
          </a:p>
          <a:p>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15EA-2C58-4E3C-9B71-E32E967BD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03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https://micro.magnet.fsu.edu/primer/java/imageformation/depthoffield/index.html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81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81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https://www.olympus-lifescience.com/en/microscope-resource/primer/techniques/confocal/confocalscanningsystems/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5-4 from full LSM 410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galvanometer</a:t>
            </a:r>
            <a:r>
              <a:rPr lang="en-US" dirty="0"/>
              <a:t> is a type of sensitive </a:t>
            </a:r>
            <a:r>
              <a:rPr lang="en-US" dirty="0">
                <a:hlinkClick r:id="rId3" tooltip="Ammeter"/>
              </a:rPr>
              <a:t>ammeter</a:t>
            </a:r>
            <a:r>
              <a:rPr lang="en-US" dirty="0"/>
              <a:t>: an instrument for detecting </a:t>
            </a:r>
            <a:r>
              <a:rPr lang="en-US" dirty="0">
                <a:hlinkClick r:id="rId4" tooltip="Electric current"/>
              </a:rPr>
              <a:t>electric current</a:t>
            </a:r>
            <a:r>
              <a:rPr lang="en-US" dirty="0"/>
              <a:t>. It is an </a:t>
            </a:r>
            <a:r>
              <a:rPr lang="en-US" dirty="0">
                <a:hlinkClick r:id="rId5" tooltip="Analogue electronics"/>
              </a:rPr>
              <a:t>analog</a:t>
            </a:r>
            <a:r>
              <a:rPr lang="en-US" dirty="0"/>
              <a:t> </a:t>
            </a:r>
            <a:r>
              <a:rPr lang="en-US" dirty="0">
                <a:hlinkClick r:id="rId6" tooltip="Electromechanical"/>
              </a:rPr>
              <a:t>electromechanical</a:t>
            </a:r>
            <a:r>
              <a:rPr lang="en-US" dirty="0"/>
              <a:t> </a:t>
            </a:r>
            <a:r>
              <a:rPr lang="en-US" dirty="0">
                <a:hlinkClick r:id="rId7" tooltip="Actuator"/>
              </a:rPr>
              <a:t>actuator</a:t>
            </a:r>
            <a:r>
              <a:rPr lang="en-US" dirty="0"/>
              <a:t> that produces a rotary deflection of some type of pointer in response to electric current through its coil in a </a:t>
            </a:r>
            <a:r>
              <a:rPr lang="en-US" dirty="0">
                <a:hlinkClick r:id="rId8" tooltip="Magnetic field"/>
              </a:rPr>
              <a:t>magnetic field</a:t>
            </a:r>
            <a:r>
              <a:rPr lang="en-US" dirty="0"/>
              <a:t>.</a:t>
            </a:r>
          </a:p>
          <a:p>
            <a:endParaRPr lang="en-US" dirty="0"/>
          </a:p>
          <a:p>
            <a:r>
              <a:rPr lang="en-US" dirty="0"/>
              <a:t>"</a:t>
            </a:r>
            <a:r>
              <a:rPr lang="en-US" dirty="0" err="1"/>
              <a:t>DynAXIS</a:t>
            </a:r>
            <a:r>
              <a:rPr lang="en-US" dirty="0"/>
              <a:t> L" by Scanlab7 - Own work. Licensed under CC BY-SA 3.0 via Wikimedia Commons - http://commons.wikimedia.org/wiki/File:DynAXIS_L.jpg#mediaviewer/File:DynAXIS_L.jpg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Mirror</a:t>
            </a:r>
            <a:r>
              <a:rPr lang="en-US" dirty="0"/>
              <a:t> galvanometer systems are used as beam positioning or beam steering elements in </a:t>
            </a:r>
            <a:r>
              <a:rPr lang="en-US" dirty="0">
                <a:hlinkClick r:id="rId9" tooltip="Laser scanning"/>
              </a:rPr>
              <a:t>laser scanning systems</a:t>
            </a:r>
            <a:r>
              <a:rPr lang="en-US" dirty="0"/>
              <a:t>.</a:t>
            </a:r>
            <a:r>
              <a:rPr lang="en-US" baseline="30000" dirty="0">
                <a:effectLst/>
              </a:rPr>
              <a:t>[</a:t>
            </a:r>
            <a:r>
              <a:rPr lang="en-US" i="1" baseline="30000" dirty="0">
                <a:effectLst/>
                <a:hlinkClick r:id="rId10" tooltip="Wikipedia:Citation needed"/>
              </a:rPr>
              <a:t>citation needed</a:t>
            </a:r>
            <a:r>
              <a:rPr lang="en-US" baseline="30000" dirty="0">
                <a:effectLst/>
              </a:rPr>
              <a:t>]</a:t>
            </a:r>
            <a:r>
              <a:rPr lang="en-US" dirty="0"/>
              <a:t> For example, for material processing with high-power lasers, mirror galvanometer are typically high power galvanometer mechanisms used with closed loop </a:t>
            </a:r>
            <a:r>
              <a:rPr lang="en-US" dirty="0">
                <a:hlinkClick r:id="rId11" tooltip="Servomechanism"/>
              </a:rPr>
              <a:t>servo</a:t>
            </a:r>
            <a:r>
              <a:rPr lang="en-US" dirty="0"/>
              <a:t> control systems. The newest galvanometers designed for beam steering applications can have frequency responses over 10 kHz with appropriate servo technology. Closed-loop mirror galvanometers are also used in </a:t>
            </a:r>
            <a:r>
              <a:rPr lang="en-US" dirty="0" err="1">
                <a:hlinkClick r:id="rId12" tooltip="Stereolithography"/>
              </a:rPr>
              <a:t>stereolithography</a:t>
            </a:r>
            <a:r>
              <a:rPr lang="en-US" dirty="0"/>
              <a:t>, in </a:t>
            </a:r>
            <a:r>
              <a:rPr lang="en-US" dirty="0">
                <a:hlinkClick r:id="rId13" tooltip="Direct metal laser sintering"/>
              </a:rPr>
              <a:t>laser sintering</a:t>
            </a:r>
            <a:r>
              <a:rPr lang="en-US" dirty="0"/>
              <a:t>, in </a:t>
            </a:r>
            <a:r>
              <a:rPr lang="en-US" dirty="0">
                <a:hlinkClick r:id="rId14" tooltip="Laser engraving"/>
              </a:rPr>
              <a:t>laser engraving</a:t>
            </a:r>
            <a:r>
              <a:rPr lang="en-US" dirty="0"/>
              <a:t>, in </a:t>
            </a:r>
            <a:r>
              <a:rPr lang="en-US" dirty="0">
                <a:hlinkClick r:id="rId15" tooltip="Laser beam welding"/>
              </a:rPr>
              <a:t>laser beam welding</a:t>
            </a:r>
            <a:r>
              <a:rPr lang="en-US" dirty="0"/>
              <a:t>, in </a:t>
            </a:r>
            <a:r>
              <a:rPr lang="en-US" dirty="0">
                <a:hlinkClick r:id="rId16" tooltip="Laser TV"/>
              </a:rPr>
              <a:t>laser TV</a:t>
            </a:r>
            <a:r>
              <a:rPr lang="en-US" dirty="0"/>
              <a:t>, in </a:t>
            </a:r>
            <a:r>
              <a:rPr lang="en-US" dirty="0">
                <a:hlinkClick r:id="rId17" tooltip="Laser display"/>
              </a:rPr>
              <a:t>laser displays</a:t>
            </a:r>
            <a:r>
              <a:rPr lang="en-US" dirty="0"/>
              <a:t>, and in imaging applications such as </a:t>
            </a:r>
            <a:r>
              <a:rPr lang="en-US" dirty="0">
                <a:hlinkClick r:id="rId18" tooltip="Optical coherence tomography"/>
              </a:rPr>
              <a:t>Optical Coherence Tomography</a:t>
            </a:r>
            <a:r>
              <a:rPr lang="en-US" dirty="0"/>
              <a:t> (OCT) retinal scanning. Almost all of these galvanometers are of the moving magnet type.</a:t>
            </a:r>
            <a:r>
              <a:rPr lang="en-US" baseline="30000" dirty="0">
                <a:effectLst/>
              </a:rPr>
              <a:t>[</a:t>
            </a:r>
            <a:r>
              <a:rPr lang="en-US" i="1" baseline="30000" dirty="0">
                <a:effectLst/>
                <a:hlinkClick r:id="rId10" tooltip="Wikipedia:Citation needed"/>
              </a:rPr>
              <a:t>citation needed</a:t>
            </a:r>
            <a:r>
              <a:rPr lang="en-US" baseline="30000" dirty="0">
                <a:effectLst/>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91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https://www.olympus-lifescience.com/en/microscope-resource/primer/techniques/confocal/confocalscanningsystems/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5-4 from full LSM 410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galvanometer</a:t>
            </a:r>
            <a:r>
              <a:rPr lang="en-US" dirty="0"/>
              <a:t> is a type of sensitive </a:t>
            </a:r>
            <a:r>
              <a:rPr lang="en-US" dirty="0">
                <a:hlinkClick r:id="rId3" tooltip="Ammeter"/>
              </a:rPr>
              <a:t>ammeter</a:t>
            </a:r>
            <a:r>
              <a:rPr lang="en-US" dirty="0"/>
              <a:t>: an instrument for detecting </a:t>
            </a:r>
            <a:r>
              <a:rPr lang="en-US" dirty="0">
                <a:hlinkClick r:id="rId4" tooltip="Electric current"/>
              </a:rPr>
              <a:t>electric current</a:t>
            </a:r>
            <a:r>
              <a:rPr lang="en-US" dirty="0"/>
              <a:t>. It is an </a:t>
            </a:r>
            <a:r>
              <a:rPr lang="en-US" dirty="0">
                <a:hlinkClick r:id="rId5" tooltip="Analogue electronics"/>
              </a:rPr>
              <a:t>analog</a:t>
            </a:r>
            <a:r>
              <a:rPr lang="en-US" dirty="0"/>
              <a:t> </a:t>
            </a:r>
            <a:r>
              <a:rPr lang="en-US" dirty="0">
                <a:hlinkClick r:id="rId6" tooltip="Electromechanical"/>
              </a:rPr>
              <a:t>electromechanical</a:t>
            </a:r>
            <a:r>
              <a:rPr lang="en-US" dirty="0"/>
              <a:t> </a:t>
            </a:r>
            <a:r>
              <a:rPr lang="en-US" dirty="0">
                <a:hlinkClick r:id="rId7" tooltip="Actuator"/>
              </a:rPr>
              <a:t>actuator</a:t>
            </a:r>
            <a:r>
              <a:rPr lang="en-US" dirty="0"/>
              <a:t> that produces a rotary deflection of some type of pointer in response to electric current through its coil in a </a:t>
            </a:r>
            <a:r>
              <a:rPr lang="en-US" dirty="0">
                <a:hlinkClick r:id="rId8" tooltip="Magnetic field"/>
              </a:rPr>
              <a:t>magnetic field</a:t>
            </a:r>
            <a:r>
              <a:rPr lang="en-US" dirty="0"/>
              <a:t>.</a:t>
            </a:r>
          </a:p>
          <a:p>
            <a:endParaRPr lang="en-US" dirty="0"/>
          </a:p>
          <a:p>
            <a:r>
              <a:rPr lang="en-US" dirty="0"/>
              <a:t>"</a:t>
            </a:r>
            <a:r>
              <a:rPr lang="en-US" dirty="0" err="1"/>
              <a:t>DynAXIS</a:t>
            </a:r>
            <a:r>
              <a:rPr lang="en-US" dirty="0"/>
              <a:t> L" by Scanlab7 - Own work. Licensed under CC BY-SA 3.0 via Wikimedia Commons - http://commons.wikimedia.org/wiki/File:DynAXIS_L.jpg#mediaviewer/File:DynAXIS_L.jpg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Mirror</a:t>
            </a:r>
            <a:r>
              <a:rPr lang="en-US" dirty="0"/>
              <a:t> galvanometer systems are used as beam positioning or beam steering elements in </a:t>
            </a:r>
            <a:r>
              <a:rPr lang="en-US" dirty="0">
                <a:hlinkClick r:id="rId9" tooltip="Laser scanning"/>
              </a:rPr>
              <a:t>laser scanning systems</a:t>
            </a:r>
            <a:r>
              <a:rPr lang="en-US" dirty="0"/>
              <a:t>.</a:t>
            </a:r>
            <a:r>
              <a:rPr lang="en-US" baseline="30000" dirty="0">
                <a:effectLst/>
              </a:rPr>
              <a:t>[</a:t>
            </a:r>
            <a:r>
              <a:rPr lang="en-US" i="1" baseline="30000" dirty="0">
                <a:effectLst/>
                <a:hlinkClick r:id="rId10" tooltip="Wikipedia:Citation needed"/>
              </a:rPr>
              <a:t>citation needed</a:t>
            </a:r>
            <a:r>
              <a:rPr lang="en-US" baseline="30000" dirty="0">
                <a:effectLst/>
              </a:rPr>
              <a:t>]</a:t>
            </a:r>
            <a:r>
              <a:rPr lang="en-US" dirty="0"/>
              <a:t> For example, for material processing with high-power lasers, mirror galvanometer are typically high power galvanometer mechanisms used with closed loop </a:t>
            </a:r>
            <a:r>
              <a:rPr lang="en-US" dirty="0">
                <a:hlinkClick r:id="rId11" tooltip="Servomechanism"/>
              </a:rPr>
              <a:t>servo</a:t>
            </a:r>
            <a:r>
              <a:rPr lang="en-US" dirty="0"/>
              <a:t> control systems. The newest galvanometers designed for beam steering applications can have frequency responses over 10 kHz with appropriate servo technology. Closed-loop mirror galvanometers are also used in </a:t>
            </a:r>
            <a:r>
              <a:rPr lang="en-US" dirty="0" err="1">
                <a:hlinkClick r:id="rId12" tooltip="Stereolithography"/>
              </a:rPr>
              <a:t>stereolithography</a:t>
            </a:r>
            <a:r>
              <a:rPr lang="en-US" dirty="0"/>
              <a:t>, in </a:t>
            </a:r>
            <a:r>
              <a:rPr lang="en-US" dirty="0">
                <a:hlinkClick r:id="rId13" tooltip="Direct metal laser sintering"/>
              </a:rPr>
              <a:t>laser sintering</a:t>
            </a:r>
            <a:r>
              <a:rPr lang="en-US" dirty="0"/>
              <a:t>, in </a:t>
            </a:r>
            <a:r>
              <a:rPr lang="en-US" dirty="0">
                <a:hlinkClick r:id="rId14" tooltip="Laser engraving"/>
              </a:rPr>
              <a:t>laser engraving</a:t>
            </a:r>
            <a:r>
              <a:rPr lang="en-US" dirty="0"/>
              <a:t>, in </a:t>
            </a:r>
            <a:r>
              <a:rPr lang="en-US" dirty="0">
                <a:hlinkClick r:id="rId15" tooltip="Laser beam welding"/>
              </a:rPr>
              <a:t>laser beam welding</a:t>
            </a:r>
            <a:r>
              <a:rPr lang="en-US" dirty="0"/>
              <a:t>, in </a:t>
            </a:r>
            <a:r>
              <a:rPr lang="en-US" dirty="0">
                <a:hlinkClick r:id="rId16" tooltip="Laser TV"/>
              </a:rPr>
              <a:t>laser TV</a:t>
            </a:r>
            <a:r>
              <a:rPr lang="en-US" dirty="0"/>
              <a:t>, in </a:t>
            </a:r>
            <a:r>
              <a:rPr lang="en-US" dirty="0">
                <a:hlinkClick r:id="rId17" tooltip="Laser display"/>
              </a:rPr>
              <a:t>laser displays</a:t>
            </a:r>
            <a:r>
              <a:rPr lang="en-US" dirty="0"/>
              <a:t>, and in imaging applications such as </a:t>
            </a:r>
            <a:r>
              <a:rPr lang="en-US" dirty="0">
                <a:hlinkClick r:id="rId18" tooltip="Optical coherence tomography"/>
              </a:rPr>
              <a:t>Optical Coherence Tomography</a:t>
            </a:r>
            <a:r>
              <a:rPr lang="en-US" dirty="0"/>
              <a:t> (OCT) retinal scanning. Almost all of these galvanometers are of the moving magnet type.</a:t>
            </a:r>
            <a:r>
              <a:rPr lang="en-US" baseline="30000" dirty="0">
                <a:effectLst/>
              </a:rPr>
              <a:t>[</a:t>
            </a:r>
            <a:r>
              <a:rPr lang="en-US" i="1" baseline="30000" dirty="0">
                <a:effectLst/>
                <a:hlinkClick r:id="rId10" tooltip="Wikipedia:Citation needed"/>
              </a:rPr>
              <a:t>citation needed</a:t>
            </a:r>
            <a:r>
              <a:rPr lang="en-US" baseline="30000" dirty="0">
                <a:effectLst/>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3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49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source detector</a:t>
            </a:r>
          </a:p>
          <a:p>
            <a:endParaRPr lang="en-US" dirty="0"/>
          </a:p>
          <a:p>
            <a:r>
              <a:rPr lang="en-US" dirty="0"/>
              <a:t>The two most popular photomultiplier designs have configurations that place the sensitive photocathode element either at the end (</a:t>
            </a:r>
            <a:r>
              <a:rPr lang="en-US" b="1" dirty="0"/>
              <a:t>head-on</a:t>
            </a:r>
            <a:r>
              <a:rPr lang="en-US" dirty="0"/>
              <a:t>) or on the side (</a:t>
            </a:r>
            <a:r>
              <a:rPr lang="en-US" b="1" dirty="0"/>
              <a:t>side-on</a:t>
            </a:r>
            <a:r>
              <a:rPr lang="en-US" dirty="0"/>
              <a:t>) of the vacuum tube (see Figure 3). Incident light is detected through a window at the top of the glass envelope in head-on designs, and through the curved side in side-on photomultipliers. Due to their high performance ratings and low cost, side-on photomultipliers are the most widely used tubes for general photometric applications, such as spectrophotometry, </a:t>
            </a:r>
            <a:r>
              <a:rPr lang="en-US" dirty="0" err="1"/>
              <a:t>fluorimetry</a:t>
            </a:r>
            <a:r>
              <a:rPr lang="en-US" dirty="0"/>
              <a:t>, and confocal microscopy. Side-on photomultipliers contain an opaque and relatively thick reflection-mode photocathode surrounded by a circular cage-like dynode element chain. Incident photoelectrons do not pass through the photocathode in a side-on photomultiplier, but instead are ejected from the front face and angled toward the first dynode element.</a:t>
            </a:r>
          </a:p>
          <a:p>
            <a:r>
              <a:rPr lang="en-US" dirty="0"/>
              <a:t>In contrast, the photocathode in an end-on photomultiplier must be of precise thickness as well as composition, and is semi-transparent. The </a:t>
            </a:r>
            <a:r>
              <a:rPr lang="en-US" dirty="0" err="1"/>
              <a:t>photoemissive</a:t>
            </a:r>
            <a:r>
              <a:rPr lang="en-US" dirty="0"/>
              <a:t> material is deposited on the surface of an optical window so that electrons are emitted from the side of the photocathode opposite that of the incident radiation. If the photocathode is too thick, more photons will be absorbed but fewer photoelectrons will be emitted from the rear surface. Alternatively, if the photocathode is too thin, photons may pass straight through without being absorbed. Because of these differences in design, side-on photomultipliers having photocathodes of similar composition to head-on tubes often exhibit higher quantum efficiencies.</a:t>
            </a:r>
          </a:p>
          <a:p>
            <a:endParaRPr lang="en-US" dirty="0"/>
          </a:p>
          <a:p>
            <a:r>
              <a:rPr lang="en-US" dirty="0"/>
              <a:t>http://www.olympusmicro.com/primer/techniques/confocal/pmtintro.html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B14A6-AFCF-452D-9B8F-95D85DB767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3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http://microscopy.duke.edu/learn/introtomicroscopy/confocals.html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61CA-B4F7-4236-B802-BDC70D1D0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48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4</a:t>
            </a:fld>
            <a:endParaRPr lang="en-US"/>
          </a:p>
        </p:txBody>
      </p:sp>
    </p:spTree>
    <p:extLst>
      <p:ext uri="{BB962C8B-B14F-4D97-AF65-F5344CB8AC3E}">
        <p14:creationId xmlns:p14="http://schemas.microsoft.com/office/powerpoint/2010/main" val="705123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is evident in Figure 2, most photocathode materials have good response in the shorter wavelength regions of the visible and ultraviolet spectrum, between approximately 200 and 400 nanometers. Photomultipliers that have photocathodes composed of </a:t>
            </a:r>
            <a:r>
              <a:rPr lang="en-US" dirty="0" err="1"/>
              <a:t>bialkali</a:t>
            </a:r>
            <a:r>
              <a:rPr lang="en-US" dirty="0"/>
              <a:t> materials have a higher quantum efficiency and lower noise level in the green region of the spectrum (550-nanometers), while those with </a:t>
            </a:r>
            <a:r>
              <a:rPr lang="en-US" dirty="0" err="1"/>
              <a:t>multialkali</a:t>
            </a:r>
            <a:r>
              <a:rPr lang="en-US" dirty="0"/>
              <a:t> photocathodes respond better in the red and near-infrared. </a:t>
            </a:r>
            <a:r>
              <a:rPr lang="en-US" dirty="0" err="1"/>
              <a:t>Bialkali</a:t>
            </a:r>
            <a:r>
              <a:rPr lang="en-US" dirty="0"/>
              <a:t> photocathodes are composed of an alloy containing antimony and several alkali metals, such as </a:t>
            </a:r>
            <a:r>
              <a:rPr lang="en-US" b="1" dirty="0"/>
              <a:t>rubidium, potassium, and cesium</a:t>
            </a:r>
            <a:r>
              <a:rPr lang="en-US" dirty="0"/>
              <a:t>. The spectral response of </a:t>
            </a:r>
            <a:r>
              <a:rPr lang="en-US" dirty="0" err="1"/>
              <a:t>bialkali</a:t>
            </a:r>
            <a:r>
              <a:rPr lang="en-US" dirty="0"/>
              <a:t> photocathodes is excellent in the ultraviolet and blue regions, but drops quickly as visible wavelengths stretch into the green and red regions. </a:t>
            </a:r>
            <a:r>
              <a:rPr lang="en-US" dirty="0" err="1"/>
              <a:t>Multialkali</a:t>
            </a:r>
            <a:r>
              <a:rPr lang="en-US" dirty="0"/>
              <a:t> photocathodes (often referred to as </a:t>
            </a:r>
            <a:r>
              <a:rPr lang="en-US" b="1" dirty="0"/>
              <a:t>S20</a:t>
            </a:r>
            <a:r>
              <a:rPr lang="en-US" dirty="0"/>
              <a:t>) are composed of similar materials, but with the addition of </a:t>
            </a:r>
            <a:r>
              <a:rPr lang="en-US" b="1" dirty="0"/>
              <a:t>at least three alkali metals</a:t>
            </a:r>
            <a:r>
              <a:rPr lang="en-US" dirty="0"/>
              <a:t>, and have a wider spectral response region that extends into the red and near-infrared portions.</a:t>
            </a:r>
          </a:p>
          <a:p>
            <a:r>
              <a:rPr lang="en-US" dirty="0"/>
              <a:t>Even with their superior gain characteristics, photomultipliers have some disadvantages when compared to other types of detectors. The gain and dark current performance of individual photomultipliers from the same production run can vary widely, often by a factor of 2 to 5 for a particular design. In addition, the devices can be damaged by exposure to high illumination levels, often requiring very long recovery times (some never recover from high intensity illumination). Modern photocathodes yield very good visible and ultraviolet performance, but sensitivity drops dramatically in the longer visible wavelengths and infrared. Photomultipliers require a stabilized high voltage power supply, which increases the cost of using these detectors. Finally, even in the most sensitive wavelength region, about two-thirds of the incident light is not detected by the photocathode and does not contribute to photomultiplier gain.</a:t>
            </a:r>
          </a:p>
          <a:p>
            <a:endParaRPr lang="en-US" dirty="0"/>
          </a:p>
          <a:p>
            <a:r>
              <a:rPr lang="en-US" dirty="0"/>
              <a:t>http://www.olympusmicro.com/primer/techniques/confocal/pmtintro.html</a:t>
            </a:r>
          </a:p>
          <a:p>
            <a:endParaRPr lang="en-US" dirty="0"/>
          </a:p>
          <a:p>
            <a:r>
              <a:rPr lang="en-US" dirty="0"/>
              <a:t>Picture from</a:t>
            </a:r>
          </a:p>
          <a:p>
            <a:r>
              <a:rPr lang="en-US" dirty="0"/>
              <a:t>https://www.semrock.com/multimodal-nonlinear-optical-nlo-imaging.aspx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61CA-B4F7-4236-B802-BDC70D1D0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527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Manuals for BIF at</a:t>
            </a:r>
            <a:r>
              <a:rPr lang="en-US" baseline="0" dirty="0"/>
              <a:t> BIF web site</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40</a:t>
            </a:fld>
            <a:endParaRPr lang="en-US"/>
          </a:p>
        </p:txBody>
      </p:sp>
    </p:spTree>
    <p:extLst>
      <p:ext uri="{BB962C8B-B14F-4D97-AF65-F5344CB8AC3E}">
        <p14:creationId xmlns:p14="http://schemas.microsoft.com/office/powerpoint/2010/main" val="152099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Manuals for BIF at</a:t>
            </a:r>
            <a:r>
              <a:rPr lang="en-US" baseline="0" dirty="0"/>
              <a:t> BIF web 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15EA-2C58-4E3C-9B71-E32E967BD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13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a:t>Layout of the optical setup. (</a:t>
            </a:r>
            <a:r>
              <a:rPr lang="en-US" b="1" dirty="0"/>
              <a:t>b</a:t>
            </a:r>
            <a:r>
              <a:rPr lang="en-US" dirty="0"/>
              <a:t>) A near diffraction-limited spot generated at a chosen position. Scale bar, 1 m. (</a:t>
            </a:r>
            <a:r>
              <a:rPr lang="en-US" b="1" dirty="0"/>
              <a:t>c</a:t>
            </a:r>
            <a:r>
              <a:rPr lang="en-US" dirty="0"/>
              <a:t>) Phase hologram used to generate the spot in </a:t>
            </a:r>
            <a:r>
              <a:rPr lang="en-US" b="1" dirty="0"/>
              <a:t>b</a:t>
            </a:r>
            <a:r>
              <a:rPr lang="en-US" dirty="0"/>
              <a:t>, showing the typical structures of a diffraction grating. (</a:t>
            </a:r>
            <a:r>
              <a:rPr lang="en-US" b="1" dirty="0"/>
              <a:t>d</a:t>
            </a:r>
            <a:r>
              <a:rPr lang="en-US" dirty="0"/>
              <a:t>) Simultaneous generation of 15 spots. Scale bar, 10 m. (</a:t>
            </a:r>
            <a:r>
              <a:rPr lang="en-US" b="1" dirty="0"/>
              <a:t>e</a:t>
            </a:r>
            <a:r>
              <a:rPr lang="en-US" dirty="0"/>
              <a:t>) Phase hologram used to create the multiple spots in </a:t>
            </a:r>
            <a:r>
              <a:rPr lang="en-US" b="1" dirty="0"/>
              <a:t>d</a:t>
            </a:r>
            <a:r>
              <a:rPr lang="en-US" dirty="0"/>
              <a:t>. Fresnel lenses are visible. These were used to focalize the different spots, superimposed on grating-like structures to control their lateral positions. (</a:t>
            </a:r>
            <a:r>
              <a:rPr lang="en-US" b="1" dirty="0"/>
              <a:t>f</a:t>
            </a:r>
            <a:r>
              <a:rPr lang="en-US" dirty="0"/>
              <a:t>) Excitation with multiple spots of diameters </a:t>
            </a:r>
            <a:r>
              <a:rPr lang="en-US" i="1" dirty="0"/>
              <a:t>s</a:t>
            </a:r>
            <a:r>
              <a:rPr lang="en-US" dirty="0"/>
              <a:t> = 12, 9.0, 6.5 and 3.5 m. Scale bar, 10 m. (</a:t>
            </a:r>
            <a:r>
              <a:rPr lang="en-US" b="1" dirty="0"/>
              <a:t>g</a:t>
            </a:r>
            <a:r>
              <a:rPr lang="en-US" dirty="0"/>
              <a:t>) Intensity profile across the spot in </a:t>
            </a:r>
            <a:r>
              <a:rPr lang="en-US" b="1" dirty="0"/>
              <a:t>f</a:t>
            </a:r>
            <a:r>
              <a:rPr lang="en-US" dirty="0"/>
              <a:t> with diameter of 9 m. A, mean intensity value; B, variation in intensity. (</a:t>
            </a:r>
            <a:r>
              <a:rPr lang="en-US" b="1" dirty="0"/>
              <a:t>h</a:t>
            </a:r>
            <a:r>
              <a:rPr lang="en-US" dirty="0"/>
              <a:t>) Phase hologram used to create the spots in </a:t>
            </a:r>
            <a:r>
              <a:rPr lang="en-US" b="1" dirty="0"/>
              <a:t>f</a:t>
            </a:r>
            <a:r>
              <a:rPr lang="en-US" dirty="0"/>
              <a:t>. The diffraction efficiency, , defined as the integrated intensity of the first order over the integrated intensity of the zeroth order with SLM off, was 63%, 46% and 50% for the phase holograms in </a:t>
            </a:r>
            <a:r>
              <a:rPr lang="en-US" b="1" dirty="0" err="1"/>
              <a:t>c</a:t>
            </a:r>
            <a:r>
              <a:rPr lang="en-US" dirty="0" err="1"/>
              <a:t>,</a:t>
            </a:r>
            <a:r>
              <a:rPr lang="en-US" b="1" dirty="0" err="1"/>
              <a:t>e</a:t>
            </a:r>
            <a:r>
              <a:rPr lang="en-US" dirty="0"/>
              <a:t> and </a:t>
            </a:r>
            <a:r>
              <a:rPr lang="en-US" b="1" dirty="0"/>
              <a:t>h</a:t>
            </a:r>
            <a:r>
              <a:rPr lang="en-US" dirty="0"/>
              <a:t>, respectively.</a:t>
            </a:r>
          </a:p>
          <a:p>
            <a:pPr marL="0" indent="0">
              <a:buNone/>
            </a:pPr>
            <a:endParaRPr lang="en-US" dirty="0"/>
          </a:p>
          <a:p>
            <a:r>
              <a:rPr lang="en-US" dirty="0"/>
              <a:t>http://www.nature.com/nmeth/journal/v5/n9/full/nmeth.1241.html</a:t>
            </a:r>
          </a:p>
          <a:p>
            <a:r>
              <a:rPr lang="en-US" dirty="0"/>
              <a:t>Holographic microscope</a:t>
            </a:r>
          </a:p>
          <a:p>
            <a:endParaRPr lang="en-US" dirty="0"/>
          </a:p>
          <a:p>
            <a:r>
              <a:rPr lang="en-US" dirty="0"/>
              <a:t>http://journal.frontiersin.org/article/10.3389/neuro.04.005.2008/full</a:t>
            </a:r>
          </a:p>
          <a:p>
            <a:r>
              <a:rPr lang="en-US" dirty="0"/>
              <a:t>SLM microscope</a:t>
            </a:r>
          </a:p>
          <a:p>
            <a:endParaRPr lang="en-US" dirty="0"/>
          </a:p>
          <a:p>
            <a:endParaRPr lang="en-US" dirty="0"/>
          </a:p>
          <a:p>
            <a:r>
              <a:rPr lang="en-US" dirty="0"/>
              <a:t>http://www.opticsinfobase.org/oe/fulltext.cfm?uri=oe-21-13-16007&amp;id=258369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46</a:t>
            </a:fld>
            <a:endParaRPr lang="en-US"/>
          </a:p>
        </p:txBody>
      </p:sp>
    </p:spTree>
    <p:extLst>
      <p:ext uri="{BB962C8B-B14F-4D97-AF65-F5344CB8AC3E}">
        <p14:creationId xmlns:p14="http://schemas.microsoft.com/office/powerpoint/2010/main" val="145640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 from full LSM 410 manual</a:t>
            </a:r>
          </a:p>
        </p:txBody>
      </p:sp>
      <p:sp>
        <p:nvSpPr>
          <p:cNvPr id="4" name="Slide Number Placeholder 3"/>
          <p:cNvSpPr>
            <a:spLocks noGrp="1"/>
          </p:cNvSpPr>
          <p:nvPr>
            <p:ph type="sldNum" sz="quarter" idx="5"/>
          </p:nvPr>
        </p:nvSpPr>
        <p:spPr/>
        <p:txBody>
          <a:bodyPr/>
          <a:lstStyle/>
          <a:p>
            <a:fld id="{5C1915EA-2C58-4E3C-9B71-E32E967BD0E8}" type="slidenum">
              <a:rPr lang="en-US" smtClean="0"/>
              <a:t>47</a:t>
            </a:fld>
            <a:endParaRPr lang="en-US"/>
          </a:p>
        </p:txBody>
      </p:sp>
    </p:spTree>
    <p:extLst>
      <p:ext uri="{BB962C8B-B14F-4D97-AF65-F5344CB8AC3E}">
        <p14:creationId xmlns:p14="http://schemas.microsoft.com/office/powerpoint/2010/main" val="775003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2-3 in LSM410 full manual</a:t>
            </a:r>
          </a:p>
        </p:txBody>
      </p:sp>
      <p:sp>
        <p:nvSpPr>
          <p:cNvPr id="4" name="Slide Number Placeholder 3"/>
          <p:cNvSpPr>
            <a:spLocks noGrp="1"/>
          </p:cNvSpPr>
          <p:nvPr>
            <p:ph type="sldNum" sz="quarter" idx="5"/>
          </p:nvPr>
        </p:nvSpPr>
        <p:spPr/>
        <p:txBody>
          <a:bodyPr/>
          <a:lstStyle/>
          <a:p>
            <a:fld id="{5C1915EA-2C58-4E3C-9B71-E32E967BD0E8}" type="slidenum">
              <a:rPr lang="en-US" smtClean="0"/>
              <a:t>48</a:t>
            </a:fld>
            <a:endParaRPr lang="en-US"/>
          </a:p>
        </p:txBody>
      </p:sp>
    </p:spTree>
    <p:extLst>
      <p:ext uri="{BB962C8B-B14F-4D97-AF65-F5344CB8AC3E}">
        <p14:creationId xmlns:p14="http://schemas.microsoft.com/office/powerpoint/2010/main" val="254964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Brighter</a:t>
            </a:r>
            <a:r>
              <a:rPr lang="en-US" baseline="0" dirty="0"/>
              <a:t> and with more Speckles when coherent</a:t>
            </a:r>
            <a:endParaRPr lang="en-US" dirty="0"/>
          </a:p>
          <a:p>
            <a:endParaRPr lang="en-US" dirty="0"/>
          </a:p>
          <a:p>
            <a:r>
              <a:rPr lang="en-US" dirty="0"/>
              <a:t>For </a:t>
            </a:r>
            <a:r>
              <a:rPr lang="en-US" dirty="0" err="1"/>
              <a:t>brightfield</a:t>
            </a:r>
            <a:r>
              <a:rPr lang="en-US" dirty="0"/>
              <a:t> and reflected microscopy applications, illumination having low coherence is generally desired, while light with higher coherence is required for phase and interference imaging modes. The process of fluorescence involves a sufficient number of steps between excitation and emission that the coherence of the illuminating light is usually unimportant, and the light emitted from the specimen is basically non-coherent.</a:t>
            </a:r>
          </a:p>
          <a:p>
            <a:endParaRPr lang="en-US" dirty="0"/>
          </a:p>
          <a:p>
            <a:r>
              <a:rPr lang="en-US" dirty="0"/>
              <a:t>http://zeiss-campus.magnet.fsu.edu/tutorials/coherence/indexflash.html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7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5</a:t>
            </a:fld>
            <a:endParaRPr lang="en-US"/>
          </a:p>
        </p:txBody>
      </p:sp>
    </p:spTree>
    <p:extLst>
      <p:ext uri="{BB962C8B-B14F-4D97-AF65-F5344CB8AC3E}">
        <p14:creationId xmlns:p14="http://schemas.microsoft.com/office/powerpoint/2010/main" val="76946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6</a:t>
            </a:fld>
            <a:endParaRPr lang="en-US"/>
          </a:p>
        </p:txBody>
      </p:sp>
    </p:spTree>
    <p:extLst>
      <p:ext uri="{BB962C8B-B14F-4D97-AF65-F5344CB8AC3E}">
        <p14:creationId xmlns:p14="http://schemas.microsoft.com/office/powerpoint/2010/main" val="297286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27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Deconvolution mostly used with wide field microscopes but can be used for confocal data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068B7-C334-40D3-8CBB-6226EC3F70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21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 lasers</a:t>
            </a:r>
          </a:p>
        </p:txBody>
      </p:sp>
      <p:sp>
        <p:nvSpPr>
          <p:cNvPr id="4" name="Slide Number Placeholder 3"/>
          <p:cNvSpPr>
            <a:spLocks noGrp="1"/>
          </p:cNvSpPr>
          <p:nvPr>
            <p:ph type="sldNum" sz="quarter" idx="5"/>
          </p:nvPr>
        </p:nvSpPr>
        <p:spPr/>
        <p:txBody>
          <a:bodyPr/>
          <a:lstStyle/>
          <a:p>
            <a:fld id="{5C1915EA-2C58-4E3C-9B71-E32E967BD0E8}" type="slidenum">
              <a:rPr lang="en-US" smtClean="0"/>
              <a:t>12</a:t>
            </a:fld>
            <a:endParaRPr lang="en-US"/>
          </a:p>
        </p:txBody>
      </p:sp>
    </p:spTree>
    <p:extLst>
      <p:ext uri="{BB962C8B-B14F-4D97-AF65-F5344CB8AC3E}">
        <p14:creationId xmlns:p14="http://schemas.microsoft.com/office/powerpoint/2010/main" val="101215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 lasers</a:t>
            </a:r>
          </a:p>
        </p:txBody>
      </p:sp>
      <p:sp>
        <p:nvSpPr>
          <p:cNvPr id="4" name="Slide Number Placeholder 3"/>
          <p:cNvSpPr>
            <a:spLocks noGrp="1"/>
          </p:cNvSpPr>
          <p:nvPr>
            <p:ph type="sldNum" sz="quarter" idx="5"/>
          </p:nvPr>
        </p:nvSpPr>
        <p:spPr/>
        <p:txBody>
          <a:bodyPr/>
          <a:lstStyle/>
          <a:p>
            <a:fld id="{5C1915EA-2C58-4E3C-9B71-E32E967BD0E8}" type="slidenum">
              <a:rPr lang="en-US" smtClean="0"/>
              <a:t>13</a:t>
            </a:fld>
            <a:endParaRPr lang="en-US"/>
          </a:p>
        </p:txBody>
      </p:sp>
    </p:spTree>
    <p:extLst>
      <p:ext uri="{BB962C8B-B14F-4D97-AF65-F5344CB8AC3E}">
        <p14:creationId xmlns:p14="http://schemas.microsoft.com/office/powerpoint/2010/main" val="55502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50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263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65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838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13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511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669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19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35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6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89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79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717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058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2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5392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00809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23226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487610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591976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054474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245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37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557918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725622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732537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27115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96731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4231036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803326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373752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500587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5652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7501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85299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588270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265354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56826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274475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666488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609557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53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8453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80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355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686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253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5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568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68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28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61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73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0508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832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512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55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01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76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53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352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63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72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82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493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9245432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0442722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t>1/13/2020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t>‹#›</a:t>
            </a:fld>
            <a:endParaRPr lang="en-US"/>
          </a:p>
        </p:txBody>
      </p:sp>
    </p:spTree>
    <p:extLst>
      <p:ext uri="{BB962C8B-B14F-4D97-AF65-F5344CB8AC3E}">
        <p14:creationId xmlns:p14="http://schemas.microsoft.com/office/powerpoint/2010/main" val="3026438621"/>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t>1/13/2020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t>‹#›</a:t>
            </a:fld>
            <a:endParaRPr lang="en-US"/>
          </a:p>
        </p:txBody>
      </p:sp>
    </p:spTree>
    <p:extLst>
      <p:ext uri="{BB962C8B-B14F-4D97-AF65-F5344CB8AC3E}">
        <p14:creationId xmlns:p14="http://schemas.microsoft.com/office/powerpoint/2010/main" val="2900770094"/>
      </p:ext>
    </p:extLst>
  </p:cSld>
  <p:clrMap bg1="dk1" tx1="lt1" bg2="dk2"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3783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17491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www.its.caltech.edu/~bi227/202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video" Target="file:///C:\Users\acoll\OneDrive%20for%20Business\Videos\Rotated%20Gatear.AVI" TargetMode="External"/><Relationship Id="rId7" Type="http://schemas.openxmlformats.org/officeDocument/2006/relationships/image" Target="../media/image7.png"/><Relationship Id="rId2" Type="http://schemas.microsoft.com/office/2007/relationships/media" Target="file:///C:\Users\acoll\OneDrive%20for%20Business\Videos\Rotated%20Gatear.AVI" TargetMode="External"/><Relationship Id="rId1" Type="http://schemas.openxmlformats.org/officeDocument/2006/relationships/video" Target="file:///E:\Lectures\2005-Lectures\Powerpoint\FISH_GFP.avi" TargetMode="Externa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file:///C:\Users\acoll\OneDrive%20for%20Business\Videos\Rotated%20Gatear.AVI" TargetMode="External"/><Relationship Id="rId7" Type="http://schemas.openxmlformats.org/officeDocument/2006/relationships/image" Target="../media/image8.png"/><Relationship Id="rId2" Type="http://schemas.openxmlformats.org/officeDocument/2006/relationships/video" Target="file:///C:\Users\acoll\OneDrive%20for%20Business\Videos\Recon%20Rotated%20Gatear-3.AVI" TargetMode="External"/><Relationship Id="rId1" Type="http://schemas.microsoft.com/office/2007/relationships/media" Target="file:///C:\Users\acoll\OneDrive%20for%20Business\Videos\Recon%20Rotated%20Gatear-3.AVI" TargetMode="External"/><Relationship Id="rId6" Type="http://schemas.openxmlformats.org/officeDocument/2006/relationships/notesSlide" Target="../notesSlides/notesSlide12.xml"/><Relationship Id="rId5" Type="http://schemas.openxmlformats.org/officeDocument/2006/relationships/slideLayout" Target="../slideLayouts/slideLayout39.xml"/><Relationship Id="rId4" Type="http://schemas.openxmlformats.org/officeDocument/2006/relationships/video" Target="file:///C:\Users\acoll\OneDrive%20for%20Business\Videos\Rotated%20Gatear.AVI"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jpg"/><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hyperlink" Target="http://www.microscopyu.com/tutorials/java/imageformation/airyna/index.html" TargetMode="Externa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ts.caltech.edu/~bi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bi227@caltech.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227: Methods in Modern Microscopy</a:t>
            </a:r>
          </a:p>
        </p:txBody>
      </p:sp>
      <p:sp>
        <p:nvSpPr>
          <p:cNvPr id="3" name="Subtitle 2"/>
          <p:cNvSpPr>
            <a:spLocks noGrp="1"/>
          </p:cNvSpPr>
          <p:nvPr>
            <p:ph type="subTitle" idx="1"/>
          </p:nvPr>
        </p:nvSpPr>
        <p:spPr>
          <a:xfrm>
            <a:off x="1143000" y="3775137"/>
            <a:ext cx="6858000" cy="1025465"/>
          </a:xfrm>
        </p:spPr>
        <p:txBody>
          <a:bodyPr>
            <a:normAutofit/>
          </a:bodyPr>
          <a:lstStyle/>
          <a:p>
            <a:r>
              <a:rPr lang="en-US" dirty="0"/>
              <a:t>Andres Collazo, Director Biological Imaging Facility</a:t>
            </a:r>
          </a:p>
          <a:p>
            <a:r>
              <a:rPr lang="en-US" dirty="0"/>
              <a:t>Steven Wilbert, Graduate Student, TA</a:t>
            </a:r>
          </a:p>
          <a:p>
            <a:endParaRPr lang="en-US" dirty="0"/>
          </a:p>
        </p:txBody>
      </p:sp>
    </p:spTree>
    <p:extLst>
      <p:ext uri="{BB962C8B-B14F-4D97-AF65-F5344CB8AC3E}">
        <p14:creationId xmlns:p14="http://schemas.microsoft.com/office/powerpoint/2010/main" val="182115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Illumination source</a:t>
            </a:r>
          </a:p>
          <a:p>
            <a:pPr lvl="1">
              <a:lnSpc>
                <a:spcPct val="120000"/>
              </a:lnSpc>
            </a:pPr>
            <a:r>
              <a:rPr lang="en-US" dirty="0"/>
              <a:t>Laser instead of Mercury lamp or LED</a:t>
            </a:r>
          </a:p>
          <a:p>
            <a:pPr>
              <a:lnSpc>
                <a:spcPct val="120000"/>
              </a:lnSpc>
            </a:pPr>
            <a:r>
              <a:rPr lang="en-US" dirty="0"/>
              <a:t>Spot scanning</a:t>
            </a:r>
          </a:p>
          <a:p>
            <a:pPr lvl="1">
              <a:lnSpc>
                <a:spcPct val="120000"/>
              </a:lnSpc>
            </a:pPr>
            <a:r>
              <a:rPr lang="en-US" dirty="0"/>
              <a:t>Scanning mirrors</a:t>
            </a:r>
          </a:p>
          <a:p>
            <a:pPr>
              <a:lnSpc>
                <a:spcPct val="120000"/>
              </a:lnSpc>
            </a:pPr>
            <a:r>
              <a:rPr lang="en-US" dirty="0"/>
              <a:t>Pinhole aperture</a:t>
            </a:r>
          </a:p>
          <a:p>
            <a:pPr lvl="1">
              <a:lnSpc>
                <a:spcPct val="120000"/>
              </a:lnSpc>
            </a:pPr>
            <a:r>
              <a:rPr lang="en-US" dirty="0"/>
              <a:t>Specimen focal plane</a:t>
            </a:r>
          </a:p>
          <a:p>
            <a:pPr>
              <a:lnSpc>
                <a:spcPct val="120000"/>
              </a:lnSpc>
            </a:pPr>
            <a:r>
              <a:rPr lang="en-US" dirty="0"/>
              <a:t>Detector</a:t>
            </a:r>
          </a:p>
          <a:p>
            <a:pPr lvl="1">
              <a:lnSpc>
                <a:spcPct val="120000"/>
              </a:lnSpc>
            </a:pPr>
            <a:r>
              <a:rPr lang="en-US" dirty="0"/>
              <a:t>Photomultiplier tube (PMT) instead of CCD camera</a:t>
            </a:r>
          </a:p>
          <a:p>
            <a:pPr>
              <a:lnSpc>
                <a:spcPct val="120000"/>
              </a:lnSpc>
            </a:pPr>
            <a:r>
              <a:rPr lang="en-US" dirty="0"/>
              <a:t>Computer to reconstruct image</a:t>
            </a:r>
          </a:p>
          <a:p>
            <a:pPr lvl="1">
              <a:lnSpc>
                <a:spcPct val="120000"/>
              </a:lnSpc>
            </a:pPr>
            <a:r>
              <a:rPr lang="en-US" dirty="0"/>
              <a:t>Result of spot scanning</a:t>
            </a:r>
          </a:p>
        </p:txBody>
      </p:sp>
    </p:spTree>
    <p:extLst>
      <p:ext uri="{BB962C8B-B14F-4D97-AF65-F5344CB8AC3E}">
        <p14:creationId xmlns:p14="http://schemas.microsoft.com/office/powerpoint/2010/main" val="287275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Illumination source</a:t>
            </a:r>
          </a:p>
          <a:p>
            <a:pPr lvl="1">
              <a:lnSpc>
                <a:spcPct val="120000"/>
              </a:lnSpc>
            </a:pPr>
            <a:r>
              <a:rPr lang="en-US" dirty="0"/>
              <a:t>Laser instead of Mercury lamp or LED</a:t>
            </a:r>
          </a:p>
          <a:p>
            <a:pPr>
              <a:lnSpc>
                <a:spcPct val="120000"/>
              </a:lnSpc>
            </a:pPr>
            <a:r>
              <a:rPr lang="en-US" dirty="0">
                <a:solidFill>
                  <a:schemeClr val="bg2">
                    <a:lumMod val="90000"/>
                  </a:schemeClr>
                </a:solidFill>
              </a:rPr>
              <a:t>Spot scanning</a:t>
            </a:r>
          </a:p>
          <a:p>
            <a:pPr lvl="1">
              <a:lnSpc>
                <a:spcPct val="120000"/>
              </a:lnSpc>
            </a:pPr>
            <a:r>
              <a:rPr lang="en-US" dirty="0">
                <a:solidFill>
                  <a:schemeClr val="bg2">
                    <a:lumMod val="90000"/>
                  </a:schemeClr>
                </a:solidFill>
              </a:rPr>
              <a:t>Scanning mirrors</a:t>
            </a:r>
          </a:p>
          <a:p>
            <a:pPr>
              <a:lnSpc>
                <a:spcPct val="120000"/>
              </a:lnSpc>
            </a:pPr>
            <a:r>
              <a:rPr lang="en-US" dirty="0">
                <a:solidFill>
                  <a:schemeClr val="bg2">
                    <a:lumMod val="90000"/>
                  </a:schemeClr>
                </a:solidFill>
              </a:rPr>
              <a:t>Pinhole aperture</a:t>
            </a:r>
          </a:p>
          <a:p>
            <a:pPr lvl="1">
              <a:lnSpc>
                <a:spcPct val="120000"/>
              </a:lnSpc>
            </a:pPr>
            <a:r>
              <a:rPr lang="en-US" dirty="0">
                <a:solidFill>
                  <a:schemeClr val="bg2">
                    <a:lumMod val="90000"/>
                  </a:schemeClr>
                </a:solidFill>
              </a:rPr>
              <a:t>Specimen focal plane</a:t>
            </a:r>
          </a:p>
          <a:p>
            <a:pPr>
              <a:lnSpc>
                <a:spcPct val="120000"/>
              </a:lnSpc>
            </a:pPr>
            <a:r>
              <a:rPr lang="en-US" dirty="0">
                <a:solidFill>
                  <a:schemeClr val="bg2">
                    <a:lumMod val="90000"/>
                  </a:schemeClr>
                </a:solidFill>
              </a:rPr>
              <a:t>Detector</a:t>
            </a:r>
          </a:p>
          <a:p>
            <a:pPr lvl="1">
              <a:lnSpc>
                <a:spcPct val="120000"/>
              </a:lnSpc>
            </a:pPr>
            <a:r>
              <a:rPr lang="en-US" dirty="0">
                <a:solidFill>
                  <a:schemeClr val="bg2">
                    <a:lumMod val="90000"/>
                  </a:schemeClr>
                </a:solidFill>
              </a:rPr>
              <a:t>Photomultiplier tube (PMT) instead of CCD camera</a:t>
            </a:r>
          </a:p>
          <a:p>
            <a:pPr>
              <a:lnSpc>
                <a:spcPct val="120000"/>
              </a:lnSpc>
            </a:pPr>
            <a:r>
              <a:rPr lang="en-US" dirty="0">
                <a:solidFill>
                  <a:schemeClr val="bg2">
                    <a:lumMod val="90000"/>
                  </a:schemeClr>
                </a:solidFill>
              </a:rPr>
              <a:t>Computer to reconstruct image</a:t>
            </a:r>
          </a:p>
          <a:p>
            <a:pPr lvl="1">
              <a:lnSpc>
                <a:spcPct val="120000"/>
              </a:lnSpc>
            </a:pPr>
            <a:r>
              <a:rPr lang="en-US" dirty="0">
                <a:solidFill>
                  <a:schemeClr val="bg2">
                    <a:lumMod val="90000"/>
                  </a:schemeClr>
                </a:solidFill>
              </a:rPr>
              <a:t>Result of spot scanning</a:t>
            </a:r>
          </a:p>
        </p:txBody>
      </p:sp>
    </p:spTree>
    <p:extLst>
      <p:ext uri="{BB962C8B-B14F-4D97-AF65-F5344CB8AC3E}">
        <p14:creationId xmlns:p14="http://schemas.microsoft.com/office/powerpoint/2010/main" val="236248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3">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2" name="Rectangle: Rounded Corners 1">
            <a:extLst>
              <a:ext uri="{FF2B5EF4-FFF2-40B4-BE49-F238E27FC236}">
                <a16:creationId xmlns:a16="http://schemas.microsoft.com/office/drawing/2014/main" id="{65BF38CC-922B-42C7-9A91-490B1081AA3E}"/>
              </a:ext>
            </a:extLst>
          </p:cNvPr>
          <p:cNvSpPr/>
          <p:nvPr/>
        </p:nvSpPr>
        <p:spPr>
          <a:xfrm>
            <a:off x="5831644" y="3107888"/>
            <a:ext cx="3168396" cy="131673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76107F6-EDBF-4C4C-951E-E5DAB4B5D135}"/>
              </a:ext>
            </a:extLst>
          </p:cNvPr>
          <p:cNvSpPr/>
          <p:nvPr/>
        </p:nvSpPr>
        <p:spPr>
          <a:xfrm>
            <a:off x="1810512" y="3428999"/>
            <a:ext cx="1280160" cy="109270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01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3">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2" name="Rectangle: Rounded Corners 1">
            <a:extLst>
              <a:ext uri="{FF2B5EF4-FFF2-40B4-BE49-F238E27FC236}">
                <a16:creationId xmlns:a16="http://schemas.microsoft.com/office/drawing/2014/main" id="{65BF38CC-922B-42C7-9A91-490B1081AA3E}"/>
              </a:ext>
            </a:extLst>
          </p:cNvPr>
          <p:cNvSpPr/>
          <p:nvPr/>
        </p:nvSpPr>
        <p:spPr>
          <a:xfrm>
            <a:off x="5831644" y="3107888"/>
            <a:ext cx="3168396" cy="131673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76107F6-EDBF-4C4C-951E-E5DAB4B5D135}"/>
              </a:ext>
            </a:extLst>
          </p:cNvPr>
          <p:cNvSpPr/>
          <p:nvPr/>
        </p:nvSpPr>
        <p:spPr>
          <a:xfrm>
            <a:off x="1810512" y="3428999"/>
            <a:ext cx="1280160" cy="109270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41A8D3-D4CD-48D6-977F-028BC979F932}"/>
              </a:ext>
            </a:extLst>
          </p:cNvPr>
          <p:cNvSpPr txBox="1"/>
          <p:nvPr/>
        </p:nvSpPr>
        <p:spPr>
          <a:xfrm>
            <a:off x="2147464" y="4563688"/>
            <a:ext cx="606256" cy="369332"/>
          </a:xfrm>
          <a:prstGeom prst="rect">
            <a:avLst/>
          </a:prstGeom>
          <a:noFill/>
        </p:spPr>
        <p:txBody>
          <a:bodyPr wrap="none" rtlCol="0">
            <a:spAutoFit/>
          </a:bodyPr>
          <a:lstStyle/>
          <a:p>
            <a:r>
              <a:rPr lang="en-US" dirty="0"/>
              <a:t>HBO</a:t>
            </a:r>
          </a:p>
        </p:txBody>
      </p:sp>
    </p:spTree>
    <p:extLst>
      <p:ext uri="{BB962C8B-B14F-4D97-AF65-F5344CB8AC3E}">
        <p14:creationId xmlns:p14="http://schemas.microsoft.com/office/powerpoint/2010/main" val="300407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Mercury Arc lamps</a:t>
            </a:r>
          </a:p>
        </p:txBody>
      </p:sp>
      <p:sp>
        <p:nvSpPr>
          <p:cNvPr id="3" name="Content Placeholder 2"/>
          <p:cNvSpPr>
            <a:spLocks noGrp="1"/>
          </p:cNvSpPr>
          <p:nvPr>
            <p:ph sz="half" idx="1"/>
          </p:nvPr>
        </p:nvSpPr>
        <p:spPr/>
        <p:txBody>
          <a:bodyPr>
            <a:normAutofit/>
          </a:bodyPr>
          <a:lstStyle/>
          <a:p>
            <a:r>
              <a:rPr lang="en-US" sz="2400" dirty="0"/>
              <a:t>10-100 x brighter than incandescent lamps</a:t>
            </a:r>
          </a:p>
          <a:p>
            <a:r>
              <a:rPr lang="en-US" sz="2400" dirty="0"/>
              <a:t>Started using in 1930s</a:t>
            </a:r>
          </a:p>
          <a:p>
            <a:r>
              <a:rPr lang="en-US" sz="2400" dirty="0"/>
              <a:t>Also called HBO ™ lamps (H = mercury Hg, B = symbol for luminance, O = unforced cooling).</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1971"/>
          <a:stretch/>
        </p:blipFill>
        <p:spPr>
          <a:xfrm>
            <a:off x="4797309" y="2004805"/>
            <a:ext cx="3379733" cy="2996043"/>
          </a:xfrm>
        </p:spPr>
      </p:pic>
      <p:sp>
        <p:nvSpPr>
          <p:cNvPr id="6" name="Oval 5"/>
          <p:cNvSpPr/>
          <p:nvPr/>
        </p:nvSpPr>
        <p:spPr>
          <a:xfrm>
            <a:off x="7662036" y="2322786"/>
            <a:ext cx="725214" cy="21756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53650" y="2522483"/>
            <a:ext cx="262758" cy="283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33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solidFill>
                  <a:schemeClr val="bg2">
                    <a:lumMod val="90000"/>
                  </a:schemeClr>
                </a:solidFill>
              </a:rPr>
              <a:t>Illumination source</a:t>
            </a:r>
          </a:p>
          <a:p>
            <a:pPr lvl="1">
              <a:lnSpc>
                <a:spcPct val="120000"/>
              </a:lnSpc>
            </a:pPr>
            <a:r>
              <a:rPr lang="en-US" dirty="0">
                <a:solidFill>
                  <a:schemeClr val="bg2">
                    <a:lumMod val="90000"/>
                  </a:schemeClr>
                </a:solidFill>
              </a:rPr>
              <a:t>Laser instead of Mercury lamp or LED</a:t>
            </a:r>
          </a:p>
          <a:p>
            <a:pPr>
              <a:lnSpc>
                <a:spcPct val="120000"/>
              </a:lnSpc>
            </a:pPr>
            <a:r>
              <a:rPr lang="en-US" dirty="0">
                <a:solidFill>
                  <a:schemeClr val="bg2">
                    <a:lumMod val="90000"/>
                  </a:schemeClr>
                </a:solidFill>
              </a:rPr>
              <a:t>Spot scanning</a:t>
            </a:r>
          </a:p>
          <a:p>
            <a:pPr lvl="1">
              <a:lnSpc>
                <a:spcPct val="120000"/>
              </a:lnSpc>
            </a:pPr>
            <a:r>
              <a:rPr lang="en-US" dirty="0">
                <a:solidFill>
                  <a:schemeClr val="bg2">
                    <a:lumMod val="90000"/>
                  </a:schemeClr>
                </a:solidFill>
              </a:rPr>
              <a:t>Scanning mirrors</a:t>
            </a:r>
          </a:p>
          <a:p>
            <a:pPr>
              <a:lnSpc>
                <a:spcPct val="120000"/>
              </a:lnSpc>
            </a:pPr>
            <a:r>
              <a:rPr lang="en-US" dirty="0"/>
              <a:t>Pinhole aperture</a:t>
            </a:r>
          </a:p>
          <a:p>
            <a:pPr lvl="1">
              <a:lnSpc>
                <a:spcPct val="120000"/>
              </a:lnSpc>
            </a:pPr>
            <a:r>
              <a:rPr lang="en-US" dirty="0"/>
              <a:t>Specimen focal plane</a:t>
            </a:r>
          </a:p>
          <a:p>
            <a:pPr>
              <a:lnSpc>
                <a:spcPct val="120000"/>
              </a:lnSpc>
            </a:pPr>
            <a:r>
              <a:rPr lang="en-US" dirty="0">
                <a:solidFill>
                  <a:schemeClr val="bg2">
                    <a:lumMod val="90000"/>
                  </a:schemeClr>
                </a:solidFill>
              </a:rPr>
              <a:t>Detector</a:t>
            </a:r>
          </a:p>
          <a:p>
            <a:pPr lvl="1">
              <a:lnSpc>
                <a:spcPct val="120000"/>
              </a:lnSpc>
            </a:pPr>
            <a:r>
              <a:rPr lang="en-US" dirty="0">
                <a:solidFill>
                  <a:schemeClr val="bg2">
                    <a:lumMod val="90000"/>
                  </a:schemeClr>
                </a:solidFill>
              </a:rPr>
              <a:t>Photomultiplier tube (PMT) instead of CCD camera</a:t>
            </a:r>
          </a:p>
          <a:p>
            <a:pPr>
              <a:lnSpc>
                <a:spcPct val="120000"/>
              </a:lnSpc>
            </a:pPr>
            <a:r>
              <a:rPr lang="en-US" dirty="0">
                <a:solidFill>
                  <a:schemeClr val="bg2">
                    <a:lumMod val="90000"/>
                  </a:schemeClr>
                </a:solidFill>
              </a:rPr>
              <a:t>Computer to reconstruct image</a:t>
            </a:r>
          </a:p>
          <a:p>
            <a:pPr lvl="1">
              <a:lnSpc>
                <a:spcPct val="120000"/>
              </a:lnSpc>
            </a:pPr>
            <a:r>
              <a:rPr lang="en-US" dirty="0">
                <a:solidFill>
                  <a:schemeClr val="bg2">
                    <a:lumMod val="90000"/>
                  </a:schemeClr>
                </a:solidFill>
              </a:rPr>
              <a:t>Result of spot scanning</a:t>
            </a:r>
          </a:p>
        </p:txBody>
      </p:sp>
    </p:spTree>
    <p:extLst>
      <p:ext uri="{BB962C8B-B14F-4D97-AF65-F5344CB8AC3E}">
        <p14:creationId xmlns:p14="http://schemas.microsoft.com/office/powerpoint/2010/main" val="259551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2">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2" name="Rectangle: Rounded Corners 1">
            <a:extLst>
              <a:ext uri="{FF2B5EF4-FFF2-40B4-BE49-F238E27FC236}">
                <a16:creationId xmlns:a16="http://schemas.microsoft.com/office/drawing/2014/main" id="{65BF38CC-922B-42C7-9A91-490B1081AA3E}"/>
              </a:ext>
            </a:extLst>
          </p:cNvPr>
          <p:cNvSpPr/>
          <p:nvPr/>
        </p:nvSpPr>
        <p:spPr>
          <a:xfrm>
            <a:off x="3609652" y="2176272"/>
            <a:ext cx="2269940" cy="56692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71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oehler.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2299" b="3448"/>
          <a:stretch>
            <a:fillRect/>
          </a:stretch>
        </p:blipFill>
        <p:spPr bwMode="auto">
          <a:xfrm>
            <a:off x="4038600" y="381000"/>
            <a:ext cx="39957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Line 5"/>
          <p:cNvSpPr>
            <a:spLocks noChangeShapeType="1"/>
          </p:cNvSpPr>
          <p:nvPr/>
        </p:nvSpPr>
        <p:spPr bwMode="auto">
          <a:xfrm flipH="1">
            <a:off x="8305800" y="27432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49" name="Line 6"/>
          <p:cNvSpPr>
            <a:spLocks noChangeShapeType="1"/>
          </p:cNvSpPr>
          <p:nvPr/>
        </p:nvSpPr>
        <p:spPr bwMode="auto">
          <a:xfrm flipH="1">
            <a:off x="8305800" y="44196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0" name="Line 7"/>
          <p:cNvSpPr>
            <a:spLocks noChangeShapeType="1"/>
          </p:cNvSpPr>
          <p:nvPr/>
        </p:nvSpPr>
        <p:spPr bwMode="auto">
          <a:xfrm flipH="1">
            <a:off x="8305800" y="76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1" name="Line 8"/>
          <p:cNvSpPr>
            <a:spLocks noChangeShapeType="1"/>
          </p:cNvSpPr>
          <p:nvPr/>
        </p:nvSpPr>
        <p:spPr bwMode="auto">
          <a:xfrm>
            <a:off x="3200400" y="3048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2" name="Line 9"/>
          <p:cNvSpPr>
            <a:spLocks noChangeShapeType="1"/>
          </p:cNvSpPr>
          <p:nvPr/>
        </p:nvSpPr>
        <p:spPr bwMode="auto">
          <a:xfrm>
            <a:off x="3200400" y="52578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3" name="Line 10"/>
          <p:cNvSpPr>
            <a:spLocks noChangeShapeType="1"/>
          </p:cNvSpPr>
          <p:nvPr/>
        </p:nvSpPr>
        <p:spPr bwMode="auto">
          <a:xfrm>
            <a:off x="3200400" y="16764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4" name="Text Box 11"/>
          <p:cNvSpPr txBox="1">
            <a:spLocks noChangeArrowheads="1"/>
          </p:cNvSpPr>
          <p:nvPr/>
        </p:nvSpPr>
        <p:spPr bwMode="auto">
          <a:xfrm>
            <a:off x="1823086" y="5820639"/>
            <a:ext cx="2375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Arrows mark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conjugate planes</a:t>
            </a:r>
          </a:p>
        </p:txBody>
      </p:sp>
      <p:sp>
        <p:nvSpPr>
          <p:cNvPr id="4" name="Text Placeholder 3"/>
          <p:cNvSpPr>
            <a:spLocks noGrp="1"/>
          </p:cNvSpPr>
          <p:nvPr>
            <p:ph type="body" sz="half" idx="2"/>
          </p:nvPr>
        </p:nvSpPr>
        <p:spPr/>
        <p:txBody>
          <a:bodyPr>
            <a:normAutofit/>
          </a:bodyPr>
          <a:lstStyle/>
          <a:p>
            <a:pPr>
              <a:spcBef>
                <a:spcPct val="50000"/>
              </a:spcBef>
            </a:pPr>
            <a:r>
              <a:rPr lang="en-US" altLang="en-US" sz="2000" dirty="0">
                <a:latin typeface="Calibri" panose="020F0502020204030204" pitchFamily="34" charset="0"/>
              </a:rPr>
              <a:t>Kohler Illumination gives the most uniform illumination</a:t>
            </a:r>
          </a:p>
          <a:p>
            <a:pPr>
              <a:spcBef>
                <a:spcPct val="50000"/>
              </a:spcBef>
            </a:pPr>
            <a:r>
              <a:rPr lang="en-US" altLang="en-US" sz="2000" dirty="0">
                <a:latin typeface="Calibri" panose="020F0502020204030204" pitchFamily="34" charset="0"/>
              </a:rPr>
              <a:t>Each part of the light source diverges to whole specimen</a:t>
            </a:r>
          </a:p>
          <a:p>
            <a:pPr>
              <a:spcBef>
                <a:spcPct val="50000"/>
              </a:spcBef>
            </a:pPr>
            <a:r>
              <a:rPr lang="en-US" altLang="en-US" sz="2000" dirty="0">
                <a:latin typeface="Calibri" panose="020F0502020204030204" pitchFamily="34" charset="0"/>
              </a:rPr>
              <a:t>Each part of the specimen gets light that converges from the whole light source</a:t>
            </a:r>
          </a:p>
        </p:txBody>
      </p:sp>
      <p:sp>
        <p:nvSpPr>
          <p:cNvPr id="12" name="Title 2">
            <a:extLst>
              <a:ext uri="{FF2B5EF4-FFF2-40B4-BE49-F238E27FC236}">
                <a16:creationId xmlns:a16="http://schemas.microsoft.com/office/drawing/2014/main" id="{1DAB2719-B6DE-4492-B95C-3C4EC2D64D71}"/>
              </a:ext>
            </a:extLst>
          </p:cNvPr>
          <p:cNvSpPr txBox="1">
            <a:spLocks/>
          </p:cNvSpPr>
          <p:nvPr/>
        </p:nvSpPr>
        <p:spPr>
          <a:xfrm>
            <a:off x="628650" y="365126"/>
            <a:ext cx="78867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Kohler Rays</a:t>
            </a:r>
          </a:p>
        </p:txBody>
      </p:sp>
    </p:spTree>
    <p:extLst>
      <p:ext uri="{BB962C8B-B14F-4D97-AF65-F5344CB8AC3E}">
        <p14:creationId xmlns:p14="http://schemas.microsoft.com/office/powerpoint/2010/main" val="417119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oehler.jpg                                                    000176FAMacintosh HD                   ABA78158:"/>
          <p:cNvPicPr>
            <a:picLocks noChangeAspect="1" noChangeArrowheads="1"/>
          </p:cNvPicPr>
          <p:nvPr/>
        </p:nvPicPr>
        <p:blipFill rotWithShape="1">
          <a:blip r:embed="rId2">
            <a:extLst>
              <a:ext uri="{28A0092B-C50C-407E-A947-70E740481C1C}">
                <a14:useLocalDpi xmlns:a14="http://schemas.microsoft.com/office/drawing/2010/main" val="0"/>
              </a:ext>
            </a:extLst>
          </a:blip>
          <a:srcRect l="31313" t="2298" b="3448"/>
          <a:stretch/>
        </p:blipFill>
        <p:spPr bwMode="auto">
          <a:xfrm>
            <a:off x="5289804" y="381000"/>
            <a:ext cx="2744534"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Line 5"/>
          <p:cNvSpPr>
            <a:spLocks noChangeShapeType="1"/>
          </p:cNvSpPr>
          <p:nvPr/>
        </p:nvSpPr>
        <p:spPr bwMode="auto">
          <a:xfrm flipH="1">
            <a:off x="8305800" y="27432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49" name="Line 6"/>
          <p:cNvSpPr>
            <a:spLocks noChangeShapeType="1"/>
          </p:cNvSpPr>
          <p:nvPr/>
        </p:nvSpPr>
        <p:spPr bwMode="auto">
          <a:xfrm flipH="1">
            <a:off x="8305800" y="44196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0" name="Line 7"/>
          <p:cNvSpPr>
            <a:spLocks noChangeShapeType="1"/>
          </p:cNvSpPr>
          <p:nvPr/>
        </p:nvSpPr>
        <p:spPr bwMode="auto">
          <a:xfrm flipH="1">
            <a:off x="8305800" y="76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4" name="Text Box 11"/>
          <p:cNvSpPr txBox="1">
            <a:spLocks noChangeArrowheads="1"/>
          </p:cNvSpPr>
          <p:nvPr/>
        </p:nvSpPr>
        <p:spPr bwMode="auto">
          <a:xfrm>
            <a:off x="1823086" y="5820639"/>
            <a:ext cx="2375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Arrows mark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prstClr val="black"/>
                </a:solidFill>
                <a:latin typeface="Calibri" panose="020F0502020204030204" pitchFamily="34" charset="0"/>
              </a:rPr>
              <a:t>c</a:t>
            </a:r>
            <a:r>
              <a:rPr kumimoji="0" lang="en-US" altLang="en-US" sz="2000"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mn-cs"/>
              </a:rPr>
              <a:t>onfocal</a:t>
            </a: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planes</a:t>
            </a:r>
          </a:p>
        </p:txBody>
      </p:sp>
      <p:sp>
        <p:nvSpPr>
          <p:cNvPr id="4" name="Text Placeholder 3"/>
          <p:cNvSpPr>
            <a:spLocks noGrp="1"/>
          </p:cNvSpPr>
          <p:nvPr>
            <p:ph type="body" sz="half" idx="2"/>
          </p:nvPr>
        </p:nvSpPr>
        <p:spPr/>
        <p:txBody>
          <a:bodyPr>
            <a:normAutofit/>
          </a:bodyPr>
          <a:lstStyle/>
          <a:p>
            <a:pPr>
              <a:spcBef>
                <a:spcPct val="50000"/>
              </a:spcBef>
            </a:pPr>
            <a:r>
              <a:rPr lang="en-US" altLang="en-US" sz="2000" dirty="0">
                <a:latin typeface="Calibri" panose="020F0502020204030204" pitchFamily="34" charset="0"/>
              </a:rPr>
              <a:t>Kohler Illumination gives the most uniform illumination</a:t>
            </a:r>
          </a:p>
          <a:p>
            <a:pPr>
              <a:spcBef>
                <a:spcPct val="50000"/>
              </a:spcBef>
            </a:pPr>
            <a:r>
              <a:rPr lang="en-US" altLang="en-US" sz="2000" dirty="0">
                <a:latin typeface="Calibri" panose="020F0502020204030204" pitchFamily="34" charset="0"/>
              </a:rPr>
              <a:t>Each part of the light source diverges to whole specimen</a:t>
            </a:r>
          </a:p>
          <a:p>
            <a:pPr>
              <a:spcBef>
                <a:spcPct val="50000"/>
              </a:spcBef>
            </a:pPr>
            <a:r>
              <a:rPr lang="en-US" altLang="en-US" sz="2000" dirty="0">
                <a:latin typeface="Calibri" panose="020F0502020204030204" pitchFamily="34" charset="0"/>
              </a:rPr>
              <a:t>Each part of the specimen gets light that converges from the whole light source</a:t>
            </a:r>
          </a:p>
        </p:txBody>
      </p:sp>
      <p:sp>
        <p:nvSpPr>
          <p:cNvPr id="7" name="Rectangle 6">
            <a:extLst>
              <a:ext uri="{FF2B5EF4-FFF2-40B4-BE49-F238E27FC236}">
                <a16:creationId xmlns:a16="http://schemas.microsoft.com/office/drawing/2014/main" id="{2580ED18-5132-4F82-A339-3F11A9D205E4}"/>
              </a:ext>
            </a:extLst>
          </p:cNvPr>
          <p:cNvSpPr/>
          <p:nvPr/>
        </p:nvSpPr>
        <p:spPr>
          <a:xfrm>
            <a:off x="5248656" y="5116067"/>
            <a:ext cx="681228" cy="70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2CE2ED-ED4A-4C59-B1C6-5447EE275BB9}"/>
              </a:ext>
            </a:extLst>
          </p:cNvPr>
          <p:cNvSpPr/>
          <p:nvPr/>
        </p:nvSpPr>
        <p:spPr>
          <a:xfrm>
            <a:off x="5248656" y="2689860"/>
            <a:ext cx="818388" cy="1077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790AC4-5E61-4FB8-B077-5C02B8BC43E3}"/>
              </a:ext>
            </a:extLst>
          </p:cNvPr>
          <p:cNvSpPr/>
          <p:nvPr/>
        </p:nvSpPr>
        <p:spPr>
          <a:xfrm>
            <a:off x="5271516" y="1487423"/>
            <a:ext cx="681228" cy="4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a:extLst>
              <a:ext uri="{FF2B5EF4-FFF2-40B4-BE49-F238E27FC236}">
                <a16:creationId xmlns:a16="http://schemas.microsoft.com/office/drawing/2014/main" id="{EDDFC507-559B-4EAE-A745-21C10449381A}"/>
              </a:ext>
            </a:extLst>
          </p:cNvPr>
          <p:cNvSpPr txBox="1">
            <a:spLocks/>
          </p:cNvSpPr>
          <p:nvPr/>
        </p:nvSpPr>
        <p:spPr>
          <a:xfrm>
            <a:off x="628650" y="365126"/>
            <a:ext cx="78867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Kohler Rays</a:t>
            </a:r>
          </a:p>
        </p:txBody>
      </p:sp>
    </p:spTree>
    <p:extLst>
      <p:ext uri="{BB962C8B-B14F-4D97-AF65-F5344CB8AC3E}">
        <p14:creationId xmlns:p14="http://schemas.microsoft.com/office/powerpoint/2010/main" val="215008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54"/>
          <p:cNvSpPr>
            <a:spLocks noChangeShapeType="1"/>
          </p:cNvSpPr>
          <p:nvPr/>
        </p:nvSpPr>
        <p:spPr bwMode="auto">
          <a:xfrm flipH="1" flipV="1">
            <a:off x="457200" y="3584575"/>
            <a:ext cx="7577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55" name="Oval 4"/>
          <p:cNvSpPr>
            <a:spLocks noChangeArrowheads="1"/>
          </p:cNvSpPr>
          <p:nvPr/>
        </p:nvSpPr>
        <p:spPr bwMode="auto">
          <a:xfrm>
            <a:off x="2259013" y="2225675"/>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56" name="Oval 5"/>
          <p:cNvSpPr>
            <a:spLocks noChangeArrowheads="1"/>
          </p:cNvSpPr>
          <p:nvPr/>
        </p:nvSpPr>
        <p:spPr bwMode="auto">
          <a:xfrm>
            <a:off x="5000625" y="2209800"/>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57" name="Line 6"/>
          <p:cNvSpPr>
            <a:spLocks noChangeShapeType="1"/>
          </p:cNvSpPr>
          <p:nvPr/>
        </p:nvSpPr>
        <p:spPr bwMode="auto">
          <a:xfrm flipV="1">
            <a:off x="6559550" y="222567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58" name="Line 7"/>
          <p:cNvSpPr>
            <a:spLocks noChangeShapeType="1"/>
          </p:cNvSpPr>
          <p:nvPr/>
        </p:nvSpPr>
        <p:spPr bwMode="auto">
          <a:xfrm>
            <a:off x="6573838" y="373062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2" name="Group 69"/>
          <p:cNvGrpSpPr>
            <a:grpSpLocks/>
          </p:cNvGrpSpPr>
          <p:nvPr/>
        </p:nvGrpSpPr>
        <p:grpSpPr bwMode="auto">
          <a:xfrm>
            <a:off x="1092200" y="2209800"/>
            <a:ext cx="6834188" cy="2757488"/>
            <a:chOff x="688" y="1392"/>
            <a:chExt cx="4305" cy="1737"/>
          </a:xfrm>
        </p:grpSpPr>
        <p:sp>
          <p:nvSpPr>
            <p:cNvPr id="23586" name="Line 9"/>
            <p:cNvSpPr>
              <a:spLocks noChangeShapeType="1"/>
            </p:cNvSpPr>
            <p:nvPr/>
          </p:nvSpPr>
          <p:spPr bwMode="auto">
            <a:xfrm>
              <a:off x="688" y="2258"/>
              <a:ext cx="844" cy="871"/>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23587" name="Group 50"/>
            <p:cNvGrpSpPr>
              <a:grpSpLocks/>
            </p:cNvGrpSpPr>
            <p:nvPr/>
          </p:nvGrpSpPr>
          <p:grpSpPr bwMode="auto">
            <a:xfrm>
              <a:off x="688" y="1392"/>
              <a:ext cx="4305" cy="1737"/>
              <a:chOff x="658" y="1392"/>
              <a:chExt cx="4335" cy="1737"/>
            </a:xfrm>
          </p:grpSpPr>
          <p:sp>
            <p:nvSpPr>
              <p:cNvPr id="23588" name="Line 8"/>
              <p:cNvSpPr>
                <a:spLocks noChangeShapeType="1"/>
              </p:cNvSpPr>
              <p:nvPr/>
            </p:nvSpPr>
            <p:spPr bwMode="auto">
              <a:xfrm flipV="1">
                <a:off x="658" y="1392"/>
                <a:ext cx="874" cy="858"/>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9" name="Line 11"/>
              <p:cNvSpPr>
                <a:spLocks noChangeShapeType="1"/>
              </p:cNvSpPr>
              <p:nvPr/>
            </p:nvSpPr>
            <p:spPr bwMode="auto">
              <a:xfrm flipV="1">
                <a:off x="1532" y="1392"/>
                <a:ext cx="1733" cy="1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90" name="Line 12"/>
              <p:cNvSpPr>
                <a:spLocks noChangeShapeType="1"/>
              </p:cNvSpPr>
              <p:nvPr/>
            </p:nvSpPr>
            <p:spPr bwMode="auto">
              <a:xfrm>
                <a:off x="1532" y="3129"/>
                <a:ext cx="1733" cy="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91" name="Line 13"/>
              <p:cNvSpPr>
                <a:spLocks noChangeShapeType="1"/>
              </p:cNvSpPr>
              <p:nvPr/>
            </p:nvSpPr>
            <p:spPr bwMode="auto">
              <a:xfrm flipH="1" flipV="1">
                <a:off x="3265" y="1392"/>
                <a:ext cx="1728" cy="1727"/>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92" name="Line 14"/>
              <p:cNvSpPr>
                <a:spLocks noChangeShapeType="1"/>
              </p:cNvSpPr>
              <p:nvPr/>
            </p:nvSpPr>
            <p:spPr bwMode="auto">
              <a:xfrm flipH="1">
                <a:off x="3265" y="1402"/>
                <a:ext cx="1728" cy="1727"/>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sp>
        <p:nvSpPr>
          <p:cNvPr id="23560" name="Oval 56"/>
          <p:cNvSpPr>
            <a:spLocks noChangeArrowheads="1"/>
          </p:cNvSpPr>
          <p:nvPr/>
        </p:nvSpPr>
        <p:spPr bwMode="auto">
          <a:xfrm>
            <a:off x="350838" y="3490913"/>
            <a:ext cx="182562" cy="1825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61" name="Oval 57"/>
          <p:cNvSpPr>
            <a:spLocks noChangeArrowheads="1"/>
          </p:cNvSpPr>
          <p:nvPr/>
        </p:nvSpPr>
        <p:spPr bwMode="auto">
          <a:xfrm>
            <a:off x="1000125" y="3489325"/>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62" name="Oval 58"/>
          <p:cNvSpPr>
            <a:spLocks noChangeArrowheads="1"/>
          </p:cNvSpPr>
          <p:nvPr/>
        </p:nvSpPr>
        <p:spPr bwMode="auto">
          <a:xfrm>
            <a:off x="1593850" y="3484563"/>
            <a:ext cx="182563" cy="1825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63" name="Oval 59"/>
          <p:cNvSpPr>
            <a:spLocks noChangeArrowheads="1"/>
          </p:cNvSpPr>
          <p:nvPr/>
        </p:nvSpPr>
        <p:spPr bwMode="auto">
          <a:xfrm>
            <a:off x="3743325" y="3482975"/>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64" name="Oval 70"/>
          <p:cNvSpPr>
            <a:spLocks noChangeArrowheads="1"/>
          </p:cNvSpPr>
          <p:nvPr/>
        </p:nvSpPr>
        <p:spPr bwMode="auto">
          <a:xfrm>
            <a:off x="6481763" y="3495675"/>
            <a:ext cx="182562"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4" name="Group 73"/>
          <p:cNvGrpSpPr>
            <a:grpSpLocks/>
          </p:cNvGrpSpPr>
          <p:nvPr/>
        </p:nvGrpSpPr>
        <p:grpSpPr bwMode="auto">
          <a:xfrm>
            <a:off x="457200" y="2225675"/>
            <a:ext cx="6102350" cy="2725738"/>
            <a:chOff x="288" y="1402"/>
            <a:chExt cx="3844" cy="1717"/>
          </a:xfrm>
        </p:grpSpPr>
        <p:grpSp>
          <p:nvGrpSpPr>
            <p:cNvPr id="23578" name="Group 52"/>
            <p:cNvGrpSpPr>
              <a:grpSpLocks/>
            </p:cNvGrpSpPr>
            <p:nvPr/>
          </p:nvGrpSpPr>
          <p:grpSpPr bwMode="auto">
            <a:xfrm>
              <a:off x="288" y="1402"/>
              <a:ext cx="3844" cy="1717"/>
              <a:chOff x="288" y="1402"/>
              <a:chExt cx="3844" cy="1717"/>
            </a:xfrm>
          </p:grpSpPr>
          <p:sp>
            <p:nvSpPr>
              <p:cNvPr id="23580" name="Line 20"/>
              <p:cNvSpPr>
                <a:spLocks noChangeShapeType="1"/>
              </p:cNvSpPr>
              <p:nvPr/>
            </p:nvSpPr>
            <p:spPr bwMode="auto">
              <a:xfrm>
                <a:off x="288" y="2250"/>
                <a:ext cx="1244" cy="86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1" name="Line 21"/>
              <p:cNvSpPr>
                <a:spLocks noChangeShapeType="1"/>
              </p:cNvSpPr>
              <p:nvPr/>
            </p:nvSpPr>
            <p:spPr bwMode="auto">
              <a:xfrm flipV="1">
                <a:off x="288" y="1402"/>
                <a:ext cx="1244" cy="85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2" name="Line 22"/>
              <p:cNvSpPr>
                <a:spLocks noChangeShapeType="1"/>
              </p:cNvSpPr>
              <p:nvPr/>
            </p:nvSpPr>
            <p:spPr bwMode="auto">
              <a:xfrm flipH="1" flipV="1">
                <a:off x="1532" y="1402"/>
                <a:ext cx="1733" cy="2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3" name="Line 23"/>
              <p:cNvSpPr>
                <a:spLocks noChangeShapeType="1"/>
              </p:cNvSpPr>
              <p:nvPr/>
            </p:nvSpPr>
            <p:spPr bwMode="auto">
              <a:xfrm flipH="1">
                <a:off x="1543" y="2834"/>
                <a:ext cx="1722" cy="2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4" name="Line 24"/>
              <p:cNvSpPr>
                <a:spLocks noChangeShapeType="1"/>
              </p:cNvSpPr>
              <p:nvPr/>
            </p:nvSpPr>
            <p:spPr bwMode="auto">
              <a:xfrm flipH="1" flipV="1">
                <a:off x="3265" y="1682"/>
                <a:ext cx="867" cy="115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85" name="Line 25"/>
              <p:cNvSpPr>
                <a:spLocks noChangeShapeType="1"/>
              </p:cNvSpPr>
              <p:nvPr/>
            </p:nvSpPr>
            <p:spPr bwMode="auto">
              <a:xfrm flipH="1">
                <a:off x="3265" y="1682"/>
                <a:ext cx="856" cy="115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3579" name="Oval 71"/>
            <p:cNvSpPr>
              <a:spLocks noChangeArrowheads="1"/>
            </p:cNvSpPr>
            <p:nvPr/>
          </p:nvSpPr>
          <p:spPr bwMode="auto">
            <a:xfrm>
              <a:off x="3634" y="2198"/>
              <a:ext cx="115" cy="1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6" name="Group 74"/>
          <p:cNvGrpSpPr>
            <a:grpSpLocks/>
          </p:cNvGrpSpPr>
          <p:nvPr/>
        </p:nvGrpSpPr>
        <p:grpSpPr bwMode="auto">
          <a:xfrm>
            <a:off x="1673225" y="2395538"/>
            <a:ext cx="5984875" cy="2378075"/>
            <a:chOff x="1054" y="1509"/>
            <a:chExt cx="3770" cy="1498"/>
          </a:xfrm>
        </p:grpSpPr>
        <p:grpSp>
          <p:nvGrpSpPr>
            <p:cNvPr id="23570" name="Group 55"/>
            <p:cNvGrpSpPr>
              <a:grpSpLocks/>
            </p:cNvGrpSpPr>
            <p:nvPr/>
          </p:nvGrpSpPr>
          <p:grpSpPr bwMode="auto">
            <a:xfrm>
              <a:off x="1054" y="1509"/>
              <a:ext cx="3713" cy="1498"/>
              <a:chOff x="1054" y="1509"/>
              <a:chExt cx="3713" cy="1498"/>
            </a:xfrm>
          </p:grpSpPr>
          <p:sp>
            <p:nvSpPr>
              <p:cNvPr id="23572" name="Line 41"/>
              <p:cNvSpPr>
                <a:spLocks noChangeShapeType="1"/>
              </p:cNvSpPr>
              <p:nvPr/>
            </p:nvSpPr>
            <p:spPr bwMode="auto">
              <a:xfrm flipV="1">
                <a:off x="1054" y="1855"/>
                <a:ext cx="478" cy="403"/>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73" name="Line 43"/>
              <p:cNvSpPr>
                <a:spLocks noChangeShapeType="1"/>
              </p:cNvSpPr>
              <p:nvPr/>
            </p:nvSpPr>
            <p:spPr bwMode="auto">
              <a:xfrm flipV="1">
                <a:off x="1532" y="1509"/>
                <a:ext cx="1733" cy="346"/>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74" name="Line 44"/>
              <p:cNvSpPr>
                <a:spLocks noChangeShapeType="1"/>
              </p:cNvSpPr>
              <p:nvPr/>
            </p:nvSpPr>
            <p:spPr bwMode="auto">
              <a:xfrm>
                <a:off x="1054" y="2258"/>
                <a:ext cx="478" cy="403"/>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75" name="Line 45"/>
              <p:cNvSpPr>
                <a:spLocks noChangeShapeType="1"/>
              </p:cNvSpPr>
              <p:nvPr/>
            </p:nvSpPr>
            <p:spPr bwMode="auto">
              <a:xfrm flipH="1" flipV="1">
                <a:off x="1532" y="2661"/>
                <a:ext cx="1733" cy="346"/>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76" name="Line 48"/>
              <p:cNvSpPr>
                <a:spLocks noChangeShapeType="1"/>
              </p:cNvSpPr>
              <p:nvPr/>
            </p:nvSpPr>
            <p:spPr bwMode="auto">
              <a:xfrm>
                <a:off x="3265" y="1509"/>
                <a:ext cx="1502" cy="749"/>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77" name="Line 49"/>
              <p:cNvSpPr>
                <a:spLocks noChangeShapeType="1"/>
              </p:cNvSpPr>
              <p:nvPr/>
            </p:nvSpPr>
            <p:spPr bwMode="auto">
              <a:xfrm flipV="1">
                <a:off x="3265" y="2258"/>
                <a:ext cx="1502" cy="749"/>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3571" name="Oval 72"/>
            <p:cNvSpPr>
              <a:spLocks noChangeArrowheads="1"/>
            </p:cNvSpPr>
            <p:nvPr/>
          </p:nvSpPr>
          <p:spPr bwMode="auto">
            <a:xfrm>
              <a:off x="4709" y="2199"/>
              <a:ext cx="115" cy="1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3567" name="Oval 75"/>
          <p:cNvSpPr>
            <a:spLocks noChangeArrowheads="1"/>
          </p:cNvSpPr>
          <p:nvPr/>
        </p:nvSpPr>
        <p:spPr bwMode="auto">
          <a:xfrm>
            <a:off x="6299200" y="5822950"/>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568" name="Text Box 76"/>
          <p:cNvSpPr txBox="1">
            <a:spLocks noChangeArrowheads="1"/>
          </p:cNvSpPr>
          <p:nvPr/>
        </p:nvSpPr>
        <p:spPr bwMode="auto">
          <a:xfrm>
            <a:off x="6592888" y="5737225"/>
            <a:ext cx="166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Focal Points</a:t>
            </a:r>
          </a:p>
        </p:txBody>
      </p:sp>
      <p:sp>
        <p:nvSpPr>
          <p:cNvPr id="23569" name="Text Box 77"/>
          <p:cNvSpPr txBox="1">
            <a:spLocks noChangeArrowheads="1"/>
          </p:cNvSpPr>
          <p:nvPr/>
        </p:nvSpPr>
        <p:spPr bwMode="auto">
          <a:xfrm>
            <a:off x="3128963" y="5181600"/>
            <a:ext cx="188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Identical Lens</a:t>
            </a:r>
          </a:p>
        </p:txBody>
      </p:sp>
      <p:sp>
        <p:nvSpPr>
          <p:cNvPr id="3" name="Title 2"/>
          <p:cNvSpPr>
            <a:spLocks noGrp="1"/>
          </p:cNvSpPr>
          <p:nvPr>
            <p:ph type="title"/>
          </p:nvPr>
        </p:nvSpPr>
        <p:spPr/>
        <p:txBody>
          <a:bodyPr anchor="t">
            <a:normAutofit/>
          </a:bodyPr>
          <a:lstStyle/>
          <a:p>
            <a:r>
              <a:rPr lang="en-US" sz="3200" dirty="0"/>
              <a:t>Pinhole:  Axial Filtering</a:t>
            </a:r>
          </a:p>
        </p:txBody>
      </p:sp>
    </p:spTree>
    <p:extLst>
      <p:ext uri="{BB962C8B-B14F-4D97-AF65-F5344CB8AC3E}">
        <p14:creationId xmlns:p14="http://schemas.microsoft.com/office/powerpoint/2010/main" val="3739158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227: Methods in Modern Microscopy</a:t>
            </a:r>
            <a:br>
              <a:rPr lang="en-US" altLang="en-US" sz="3200" dirty="0"/>
            </a:br>
            <a:endParaRPr lang="en-US" sz="3200" dirty="0"/>
          </a:p>
        </p:txBody>
      </p:sp>
      <p:sp>
        <p:nvSpPr>
          <p:cNvPr id="3" name="Content Placeholder 2"/>
          <p:cNvSpPr>
            <a:spLocks noGrp="1"/>
          </p:cNvSpPr>
          <p:nvPr>
            <p:ph idx="1"/>
          </p:nvPr>
        </p:nvSpPr>
        <p:spPr/>
        <p:txBody>
          <a:bodyPr>
            <a:normAutofit/>
          </a:bodyPr>
          <a:lstStyle/>
          <a:p>
            <a:r>
              <a:rPr lang="en-US" sz="2400" dirty="0"/>
              <a:t>227 TA: Steven Wilbert</a:t>
            </a:r>
          </a:p>
          <a:p>
            <a:pPr lvl="1"/>
            <a:r>
              <a:rPr lang="en-US" sz="2000" dirty="0"/>
              <a:t>Email: (swilbert@caltech.edu)</a:t>
            </a:r>
          </a:p>
          <a:p>
            <a:r>
              <a:rPr lang="en-US" sz="2400" dirty="0"/>
              <a:t>Will work in groups</a:t>
            </a:r>
          </a:p>
          <a:p>
            <a:r>
              <a:rPr lang="en-US" sz="2400" dirty="0"/>
              <a:t>Course work:</a:t>
            </a:r>
          </a:p>
          <a:p>
            <a:pPr lvl="1"/>
            <a:r>
              <a:rPr lang="en-US" sz="2000" dirty="0"/>
              <a:t>Lab Assignments, Five (50% of grade)</a:t>
            </a:r>
          </a:p>
          <a:p>
            <a:pPr lvl="1"/>
            <a:r>
              <a:rPr lang="en-US" sz="2000" dirty="0"/>
              <a:t>Final Project (50% of grade)</a:t>
            </a:r>
          </a:p>
          <a:p>
            <a:pPr lvl="1"/>
            <a:r>
              <a:rPr lang="en-US" sz="2000" dirty="0"/>
              <a:t>Final Project proposal due February 5th.</a:t>
            </a:r>
          </a:p>
          <a:p>
            <a:pPr lvl="1"/>
            <a:r>
              <a:rPr lang="en-US" sz="2000" dirty="0"/>
              <a:t>Final Project due March 16.</a:t>
            </a:r>
          </a:p>
          <a:p>
            <a:pPr lvl="1"/>
            <a:r>
              <a:rPr lang="en-US" sz="2000" dirty="0"/>
              <a:t>No exams</a:t>
            </a:r>
            <a:endParaRPr lang="en-US" sz="2400" dirty="0"/>
          </a:p>
          <a:p>
            <a:r>
              <a:rPr lang="en-US" sz="2400" dirty="0"/>
              <a:t>Course web site:</a:t>
            </a:r>
          </a:p>
          <a:p>
            <a:pPr lvl="1"/>
            <a:r>
              <a:rPr lang="en-US" sz="2000" dirty="0">
                <a:hlinkClick r:id="rId2"/>
              </a:rPr>
              <a:t>http://www.its.caltech.edu/~bi227/2020/</a:t>
            </a:r>
            <a:endParaRPr lang="en-US" sz="2000" dirty="0"/>
          </a:p>
          <a:p>
            <a:endParaRPr lang="en-US" sz="2400" dirty="0"/>
          </a:p>
        </p:txBody>
      </p:sp>
    </p:spTree>
    <p:extLst>
      <p:ext uri="{BB962C8B-B14F-4D97-AF65-F5344CB8AC3E}">
        <p14:creationId xmlns:p14="http://schemas.microsoft.com/office/powerpoint/2010/main" val="9986367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10669" name="FISH_GFP.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29841" y="2510163"/>
            <a:ext cx="4176889" cy="190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chor="t">
            <a:normAutofit/>
          </a:bodyPr>
          <a:lstStyle/>
          <a:p>
            <a:r>
              <a:rPr lang="en-US" sz="2800" dirty="0"/>
              <a:t>Optical Sectioning: Increased Contrast and Sharpness. </a:t>
            </a:r>
            <a:br>
              <a:rPr lang="en-US" sz="2800" dirty="0"/>
            </a:br>
            <a:br>
              <a:rPr lang="en-US" sz="2800" dirty="0"/>
            </a:br>
            <a:r>
              <a:rPr lang="en-US" sz="2800" dirty="0"/>
              <a:t>Examples: Zebrafish images, Inner ear</a:t>
            </a:r>
          </a:p>
        </p:txBody>
      </p:sp>
      <p:sp>
        <p:nvSpPr>
          <p:cNvPr id="5" name="Text Placeholder 4"/>
          <p:cNvSpPr>
            <a:spLocks noGrp="1"/>
          </p:cNvSpPr>
          <p:nvPr>
            <p:ph type="body" idx="1"/>
          </p:nvPr>
        </p:nvSpPr>
        <p:spPr/>
        <p:txBody>
          <a:bodyPr>
            <a:normAutofit/>
          </a:bodyPr>
          <a:lstStyle/>
          <a:p>
            <a:r>
              <a:rPr lang="en-US" sz="1800" dirty="0"/>
              <a:t>Zebrafish wide-field, optical section</a:t>
            </a:r>
          </a:p>
        </p:txBody>
      </p:sp>
      <p:pic>
        <p:nvPicPr>
          <p:cNvPr id="8" name="Rotated Gatear.AVI">
            <a:hlinkClick r:id="" action="ppaction://media"/>
          </p:cNvPr>
          <p:cNvPicPr>
            <a:picLocks noGrp="1" noChangeAspect="1" noChangeArrowheads="1"/>
          </p:cNvPicPr>
          <p:nvPr>
            <p:ph sz="half" idx="2"/>
            <a:videoFile r:link="rId3"/>
            <p:extLst>
              <p:ext uri="{DAA4B4D4-6D71-4841-9C94-3DE7FCFB9230}">
                <p14:media xmlns:p14="http://schemas.microsoft.com/office/powerpoint/2010/main" r:link="rId2"/>
              </p:ext>
            </p:extLst>
          </p:nvPr>
        </p:nvPicPr>
        <p:blipFill>
          <a:blip r:embed="rId7">
            <a:extLst>
              <a:ext uri="{28A0092B-C50C-407E-A947-70E740481C1C}">
                <a14:useLocalDpi xmlns:a14="http://schemas.microsoft.com/office/drawing/2010/main" val="0"/>
              </a:ext>
            </a:extLst>
          </a:blip>
          <a:stretch>
            <a:fillRect/>
          </a:stretch>
        </p:blipFill>
        <p:spPr>
          <a:xfrm>
            <a:off x="4633306" y="2505075"/>
            <a:ext cx="3684587" cy="36845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Placeholder 5"/>
          <p:cNvSpPr>
            <a:spLocks noGrp="1"/>
          </p:cNvSpPr>
          <p:nvPr>
            <p:ph type="body" sz="quarter" idx="3"/>
          </p:nvPr>
        </p:nvSpPr>
        <p:spPr/>
        <p:txBody>
          <a:bodyPr>
            <a:normAutofit/>
          </a:bodyPr>
          <a:lstStyle/>
          <a:p>
            <a:r>
              <a:rPr lang="en-US" sz="1800" dirty="0"/>
              <a:t>Confocal microscope Z-stack</a:t>
            </a:r>
          </a:p>
        </p:txBody>
      </p:sp>
    </p:spTree>
    <p:extLst>
      <p:ext uri="{BB962C8B-B14F-4D97-AF65-F5344CB8AC3E}">
        <p14:creationId xmlns:p14="http://schemas.microsoft.com/office/powerpoint/2010/main" val="25994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0669"/>
                </p:tgtEl>
              </p:cMediaNode>
            </p:video>
            <p:video>
              <p:cMediaNode>
                <p:cTn id="8"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240006" y="5287365"/>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Calibri" panose="020F0502020204030204"/>
                <a:ea typeface="+mn-ea"/>
                <a:cs typeface="+mn-cs"/>
              </a:rPr>
              <a:t>A</a:t>
            </a:r>
          </a:p>
        </p:txBody>
      </p:sp>
      <p:sp>
        <p:nvSpPr>
          <p:cNvPr id="2" name="Title 1"/>
          <p:cNvSpPr>
            <a:spLocks noGrp="1"/>
          </p:cNvSpPr>
          <p:nvPr>
            <p:ph type="title"/>
          </p:nvPr>
        </p:nvSpPr>
        <p:spPr/>
        <p:txBody>
          <a:bodyPr anchor="t">
            <a:normAutofit/>
          </a:bodyPr>
          <a:lstStyle/>
          <a:p>
            <a:r>
              <a:rPr lang="en-US" sz="2800" dirty="0"/>
              <a:t>Optical Sectioning adds the 3</a:t>
            </a:r>
            <a:r>
              <a:rPr lang="en-US" sz="2800" baseline="30000" dirty="0"/>
              <a:t>rd</a:t>
            </a:r>
            <a:r>
              <a:rPr lang="en-US" sz="2800" dirty="0"/>
              <a:t> Dimension</a:t>
            </a:r>
          </a:p>
        </p:txBody>
      </p:sp>
      <p:sp>
        <p:nvSpPr>
          <p:cNvPr id="4" name="Content Placeholder 3"/>
          <p:cNvSpPr>
            <a:spLocks noGrp="1"/>
          </p:cNvSpPr>
          <p:nvPr>
            <p:ph sz="half" idx="2"/>
          </p:nvPr>
        </p:nvSpPr>
        <p:spPr>
          <a:xfrm>
            <a:off x="4629150" y="1825625"/>
            <a:ext cx="3886200" cy="785228"/>
          </a:xfrm>
        </p:spPr>
        <p:txBody>
          <a:bodyPr>
            <a:normAutofit/>
          </a:bodyPr>
          <a:lstStyle/>
          <a:p>
            <a:r>
              <a:rPr lang="en-US" dirty="0"/>
              <a:t>3D Reconstruction</a:t>
            </a:r>
          </a:p>
        </p:txBody>
      </p:sp>
      <p:grpSp>
        <p:nvGrpSpPr>
          <p:cNvPr id="7" name="Group 6"/>
          <p:cNvGrpSpPr/>
          <p:nvPr/>
        </p:nvGrpSpPr>
        <p:grpSpPr>
          <a:xfrm>
            <a:off x="4698209" y="5765781"/>
            <a:ext cx="3688959" cy="877163"/>
            <a:chOff x="524778" y="5765781"/>
            <a:chExt cx="3688959" cy="877163"/>
          </a:xfrm>
        </p:grpSpPr>
        <p:sp>
          <p:nvSpPr>
            <p:cNvPr id="711684" name="Text Box 4"/>
            <p:cNvSpPr txBox="1">
              <a:spLocks noChangeArrowheads="1"/>
            </p:cNvSpPr>
            <p:nvPr/>
          </p:nvSpPr>
          <p:spPr bwMode="auto">
            <a:xfrm>
              <a:off x="374068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t>
              </a:r>
            </a:p>
          </p:txBody>
        </p:sp>
        <p:sp>
          <p:nvSpPr>
            <p:cNvPr id="711691" name="Text Box 11"/>
            <p:cNvSpPr txBox="1">
              <a:spLocks noChangeArrowheads="1"/>
            </p:cNvSpPr>
            <p:nvPr/>
          </p:nvSpPr>
          <p:spPr bwMode="auto">
            <a:xfrm>
              <a:off x="628650" y="6135113"/>
              <a:ext cx="358508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prstClr val="white"/>
                  </a:solidFill>
                  <a:effectLst/>
                  <a:uLnTx/>
                  <a:uFillTx/>
                  <a:latin typeface="Calibri" panose="020F0502020204030204"/>
                  <a:ea typeface="+mn-ea"/>
                  <a:cs typeface="+mn-cs"/>
                </a:rPr>
                <a:t>Neural Gata-2 Promoter GFP-Transgenic Zebrafish; with </a:t>
              </a:r>
              <a:r>
                <a:rPr kumimoji="0" lang="en-US" altLang="en-US" sz="1350" b="1" i="0" u="none" strike="noStrike" kern="1200" cap="none" spc="0" normalizeH="0" baseline="0" noProof="0" dirty="0" err="1">
                  <a:ln>
                    <a:noFill/>
                  </a:ln>
                  <a:solidFill>
                    <a:prstClr val="white"/>
                  </a:solidFill>
                  <a:effectLst/>
                  <a:uLnTx/>
                  <a:uFillTx/>
                  <a:latin typeface="Calibri" panose="020F0502020204030204"/>
                  <a:ea typeface="+mn-ea"/>
                  <a:cs typeface="+mn-cs"/>
                </a:rPr>
                <a:t>Shuo</a:t>
              </a:r>
              <a:r>
                <a:rPr kumimoji="0" lang="en-US" altLang="en-US" sz="1350" b="1" i="0" u="none" strike="noStrike" kern="1200" cap="none" spc="0" normalizeH="0" baseline="0" noProof="0" dirty="0">
                  <a:ln>
                    <a:noFill/>
                  </a:ln>
                  <a:solidFill>
                    <a:prstClr val="white"/>
                  </a:solidFill>
                  <a:effectLst/>
                  <a:uLnTx/>
                  <a:uFillTx/>
                  <a:latin typeface="Calibri" panose="020F0502020204030204"/>
                  <a:ea typeface="+mn-ea"/>
                  <a:cs typeface="+mn-cs"/>
                </a:rPr>
                <a:t> Lin, UCLA</a:t>
              </a:r>
            </a:p>
          </p:txBody>
        </p:sp>
        <p:sp>
          <p:nvSpPr>
            <p:cNvPr id="19" name="Text Box 4"/>
            <p:cNvSpPr txBox="1">
              <a:spLocks noChangeArrowheads="1"/>
            </p:cNvSpPr>
            <p:nvPr/>
          </p:nvSpPr>
          <p:spPr bwMode="auto">
            <a:xfrm>
              <a:off x="52477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A</a:t>
              </a:r>
            </a:p>
          </p:txBody>
        </p:sp>
      </p:grpSp>
      <p:pic>
        <p:nvPicPr>
          <p:cNvPr id="18" name="Recon Rotated Gatear-3.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4821396" y="2475142"/>
            <a:ext cx="3290639" cy="32906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4">
            <a:extLst>
              <a:ext uri="{FF2B5EF4-FFF2-40B4-BE49-F238E27FC236}">
                <a16:creationId xmlns:a16="http://schemas.microsoft.com/office/drawing/2014/main" id="{381A83F7-402F-4720-82E1-E606109BFEDC}"/>
              </a:ext>
            </a:extLst>
          </p:cNvPr>
          <p:cNvSpPr txBox="1">
            <a:spLocks noChangeArrowheads="1"/>
          </p:cNvSpPr>
          <p:nvPr/>
        </p:nvSpPr>
        <p:spPr bwMode="auto">
          <a:xfrm>
            <a:off x="374068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dirty="0">
                <a:solidFill>
                  <a:srgbClr val="FFFFFF"/>
                </a:solidFill>
              </a:rPr>
              <a:t>P</a:t>
            </a:r>
          </a:p>
        </p:txBody>
      </p:sp>
      <p:sp>
        <p:nvSpPr>
          <p:cNvPr id="26" name="Text Box 11">
            <a:extLst>
              <a:ext uri="{FF2B5EF4-FFF2-40B4-BE49-F238E27FC236}">
                <a16:creationId xmlns:a16="http://schemas.microsoft.com/office/drawing/2014/main" id="{116494AD-0383-4191-9435-55D99846D002}"/>
              </a:ext>
            </a:extLst>
          </p:cNvPr>
          <p:cNvSpPr txBox="1">
            <a:spLocks noChangeArrowheads="1"/>
          </p:cNvSpPr>
          <p:nvPr/>
        </p:nvSpPr>
        <p:spPr bwMode="auto">
          <a:xfrm>
            <a:off x="628650" y="6135113"/>
            <a:ext cx="358508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350" b="1" dirty="0"/>
              <a:t>Neural Gata-2 Promoter GFP-Transgenic Zebrafish; </a:t>
            </a:r>
            <a:r>
              <a:rPr lang="en-US" altLang="en-US" sz="1350" b="1" dirty="0" err="1"/>
              <a:t>Shuo</a:t>
            </a:r>
            <a:r>
              <a:rPr lang="en-US" altLang="en-US" sz="1350" b="1" dirty="0"/>
              <a:t> Lin, UCLA</a:t>
            </a:r>
          </a:p>
        </p:txBody>
      </p:sp>
      <p:sp>
        <p:nvSpPr>
          <p:cNvPr id="27" name="Content Placeholder 2">
            <a:extLst>
              <a:ext uri="{FF2B5EF4-FFF2-40B4-BE49-F238E27FC236}">
                <a16:creationId xmlns:a16="http://schemas.microsoft.com/office/drawing/2014/main" id="{1B28E3D3-4935-420F-92B8-4F9E436314A4}"/>
              </a:ext>
            </a:extLst>
          </p:cNvPr>
          <p:cNvSpPr>
            <a:spLocks noGrp="1"/>
          </p:cNvSpPr>
          <p:nvPr>
            <p:ph sz="half" idx="1"/>
          </p:nvPr>
        </p:nvSpPr>
        <p:spPr>
          <a:xfrm>
            <a:off x="628650" y="1825625"/>
            <a:ext cx="3886200" cy="785228"/>
          </a:xfrm>
        </p:spPr>
        <p:txBody>
          <a:bodyPr>
            <a:normAutofit/>
          </a:bodyPr>
          <a:lstStyle/>
          <a:p>
            <a:r>
              <a:rPr lang="en-US" dirty="0"/>
              <a:t>Confocal Z-stack</a:t>
            </a:r>
          </a:p>
        </p:txBody>
      </p:sp>
      <p:sp>
        <p:nvSpPr>
          <p:cNvPr id="28" name="Text Box 4">
            <a:extLst>
              <a:ext uri="{FF2B5EF4-FFF2-40B4-BE49-F238E27FC236}">
                <a16:creationId xmlns:a16="http://schemas.microsoft.com/office/drawing/2014/main" id="{8D433814-1A94-40CD-A6B1-70583289CADA}"/>
              </a:ext>
            </a:extLst>
          </p:cNvPr>
          <p:cNvSpPr txBox="1">
            <a:spLocks noChangeArrowheads="1"/>
          </p:cNvSpPr>
          <p:nvPr/>
        </p:nvSpPr>
        <p:spPr bwMode="auto">
          <a:xfrm>
            <a:off x="52477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dirty="0">
                <a:solidFill>
                  <a:srgbClr val="FFFFFF"/>
                </a:solidFill>
              </a:rPr>
              <a:t>A</a:t>
            </a:r>
          </a:p>
        </p:txBody>
      </p:sp>
      <p:pic>
        <p:nvPicPr>
          <p:cNvPr id="29" name="Rotated Gatear.AVI">
            <a:hlinkClick r:id="" action="ppaction://media"/>
            <a:extLst>
              <a:ext uri="{FF2B5EF4-FFF2-40B4-BE49-F238E27FC236}">
                <a16:creationId xmlns:a16="http://schemas.microsoft.com/office/drawing/2014/main" id="{82D6AF55-171C-4C48-B196-6BE14FECCBA7}"/>
              </a:ext>
            </a:extLst>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tretch>
            <a:fillRect/>
          </a:stretch>
        </p:blipFill>
        <p:spPr>
          <a:xfrm>
            <a:off x="667512" y="2469120"/>
            <a:ext cx="3290639" cy="329064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11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9"/>
                                        </p:tgtEl>
                                      </p:cBhvr>
                                    </p:cmd>
                                  </p:childTnLst>
                                </p:cTn>
                              </p:par>
                            </p:childTnLst>
                          </p:cTn>
                        </p:par>
                      </p:childTnLst>
                    </p:cTn>
                  </p:par>
                </p:childTnLst>
              </p:cTn>
              <p:nextCondLst>
                <p:cond evt="onClick" delay="0">
                  <p:tgtEl>
                    <p:spTgt spid="29"/>
                  </p:tgtEl>
                </p:cond>
              </p:nextCondLst>
            </p:seq>
            <p:video>
              <p:cMediaNode>
                <p:cTn id="12" repeatCount="indefinite" fill="hold" display="0">
                  <p:stCondLst>
                    <p:cond delay="indefinite"/>
                  </p:stCondLst>
                </p:cTn>
                <p:tgtEl>
                  <p:spTgt spid="29"/>
                </p:tgtEl>
              </p:cMediaNode>
            </p:video>
            <p:video>
              <p:cMediaNode>
                <p:cTn id="13" repeatCount="indefinite" fill="hold" display="0">
                  <p:stCondLst>
                    <p:cond delay="indefinite"/>
                  </p:stCondLst>
                </p:cTn>
                <p:tgtEl>
                  <p:spTgt spid="18"/>
                </p:tgtEl>
              </p:cMediaNode>
            </p:vide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Relationship between diffraction, airy disk and point spread function</a:t>
            </a:r>
          </a:p>
        </p:txBody>
      </p:sp>
      <p:sp>
        <p:nvSpPr>
          <p:cNvPr id="4" name="Content Placeholder 3"/>
          <p:cNvSpPr>
            <a:spLocks noGrp="1"/>
          </p:cNvSpPr>
          <p:nvPr>
            <p:ph sz="half" idx="1"/>
          </p:nvPr>
        </p:nvSpPr>
        <p:spPr/>
        <p:txBody>
          <a:bodyPr>
            <a:normAutofit/>
          </a:bodyPr>
          <a:lstStyle/>
          <a:p>
            <a:r>
              <a:rPr lang="en-US" sz="2400" dirty="0"/>
              <a:t>Airy disk – 2D</a:t>
            </a:r>
          </a:p>
          <a:p>
            <a:r>
              <a:rPr lang="en-US" sz="2400" dirty="0"/>
              <a:t>Point spread function -3D</a:t>
            </a:r>
          </a:p>
          <a:p>
            <a:r>
              <a:rPr lang="en-US" sz="2400" dirty="0"/>
              <a:t>Though often defined as the same that is not quite true</a:t>
            </a:r>
          </a:p>
          <a:p>
            <a:endParaRPr lang="en-US" sz="2400"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49" y="2766661"/>
            <a:ext cx="4033629" cy="3878489"/>
          </a:xfrm>
        </p:spPr>
      </p:pic>
      <p:sp>
        <p:nvSpPr>
          <p:cNvPr id="7" name="Rectangle 6"/>
          <p:cNvSpPr/>
          <p:nvPr/>
        </p:nvSpPr>
        <p:spPr>
          <a:xfrm>
            <a:off x="7924800" y="6460094"/>
            <a:ext cx="737978"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Object 5"/>
          <p:cNvGraphicFramePr>
            <a:graphicFrameLocks noChangeAspect="1"/>
          </p:cNvGraphicFramePr>
          <p:nvPr/>
        </p:nvGraphicFramePr>
        <p:xfrm>
          <a:off x="5288642" y="1852259"/>
          <a:ext cx="970857" cy="872205"/>
        </p:xfrm>
        <a:graphic>
          <a:graphicData uri="http://schemas.openxmlformats.org/presentationml/2006/ole">
            <mc:AlternateContent xmlns:mc="http://schemas.openxmlformats.org/markup-compatibility/2006">
              <mc:Choice xmlns:v="urn:schemas-microsoft-com:vml" Requires="v">
                <p:oleObj spid="_x0000_s1026" name="Image" r:id="rId5" imgW="7510060" imgH="7268620" progId="Photoshop.Image.5">
                  <p:embed/>
                </p:oleObj>
              </mc:Choice>
              <mc:Fallback>
                <p:oleObj name="Image" r:id="rId5" imgW="7510060" imgH="7268620" progId="Photoshop.Image.5">
                  <p:embed/>
                  <p:pic>
                    <p:nvPicPr>
                      <p:cNvPr id="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8642" y="1852259"/>
                        <a:ext cx="970857" cy="872205"/>
                      </a:xfrm>
                      <a:prstGeom prst="rect">
                        <a:avLst/>
                      </a:prstGeom>
                      <a:solidFill>
                        <a:srgbClr val="DDDDDD"/>
                      </a:solidFill>
                      <a:ln>
                        <a:noFill/>
                      </a:ln>
                      <a:effectLst/>
                    </p:spPr>
                  </p:pic>
                </p:oleObj>
              </mc:Fallback>
            </mc:AlternateContent>
          </a:graphicData>
        </a:graphic>
      </p:graphicFrame>
      <p:sp>
        <p:nvSpPr>
          <p:cNvPr id="3" name="TextBox 2"/>
          <p:cNvSpPr txBox="1"/>
          <p:nvPr/>
        </p:nvSpPr>
        <p:spPr>
          <a:xfrm>
            <a:off x="7208668" y="276666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p:cNvCxnSpPr>
            <a:cxnSpLocks/>
          </p:cNvCxnSpPr>
          <p:nvPr/>
        </p:nvCxnSpPr>
        <p:spPr>
          <a:xfrm flipH="1">
            <a:off x="6338657" y="2263617"/>
            <a:ext cx="4300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0423AB1-50C4-4C80-98EA-F81496AF35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7171" y="1600764"/>
            <a:ext cx="1121951" cy="1241626"/>
          </a:xfrm>
          <a:prstGeom prst="rect">
            <a:avLst/>
          </a:prstGeom>
        </p:spPr>
      </p:pic>
    </p:spTree>
    <p:extLst>
      <p:ext uri="{BB962C8B-B14F-4D97-AF65-F5344CB8AC3E}">
        <p14:creationId xmlns:p14="http://schemas.microsoft.com/office/powerpoint/2010/main" val="133285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2" name="Rectangle 1"/>
          <p:cNvSpPr/>
          <p:nvPr/>
        </p:nvSpPr>
        <p:spPr>
          <a:xfrm>
            <a:off x="5787850" y="4582766"/>
            <a:ext cx="1125509" cy="2491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05" name="Text Box 10"/>
          <p:cNvSpPr txBox="1">
            <a:spLocks noChangeArrowheads="1"/>
          </p:cNvSpPr>
          <p:nvPr/>
        </p:nvSpPr>
        <p:spPr bwMode="auto">
          <a:xfrm>
            <a:off x="911225" y="4950807"/>
            <a:ext cx="75881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But at a cost in brightness: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Thinner section means less labeled material in image</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Aperture rejects some in focus light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Subtle scattering or distortion rejects more light</a:t>
            </a:r>
          </a:p>
        </p:txBody>
      </p:sp>
      <p:grpSp>
        <p:nvGrpSpPr>
          <p:cNvPr id="25606" name="Group 7"/>
          <p:cNvGrpSpPr>
            <a:grpSpLocks/>
          </p:cNvGrpSpPr>
          <p:nvPr/>
        </p:nvGrpSpPr>
        <p:grpSpPr bwMode="auto">
          <a:xfrm rot="5400000">
            <a:off x="-131762" y="1603375"/>
            <a:ext cx="3824288" cy="2668587"/>
            <a:chOff x="465138" y="1397000"/>
            <a:chExt cx="7470777" cy="5213350"/>
          </a:xfrm>
        </p:grpSpPr>
        <p:sp>
          <p:nvSpPr>
            <p:cNvPr id="25607"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608"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609"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610"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5611" name="Group 8"/>
            <p:cNvGrpSpPr>
              <a:grpSpLocks/>
            </p:cNvGrpSpPr>
            <p:nvPr/>
          </p:nvGrpSpPr>
          <p:grpSpPr bwMode="auto">
            <a:xfrm>
              <a:off x="2457450" y="4411663"/>
              <a:ext cx="0" cy="1828800"/>
              <a:chOff x="2022" y="2323"/>
              <a:chExt cx="0" cy="1152"/>
            </a:xfrm>
          </p:grpSpPr>
          <p:sp>
            <p:nvSpPr>
              <p:cNvPr id="25640"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41"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5612"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13" name="Oval 14"/>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5614" name="Group 17"/>
            <p:cNvGrpSpPr>
              <a:grpSpLocks/>
            </p:cNvGrpSpPr>
            <p:nvPr/>
          </p:nvGrpSpPr>
          <p:grpSpPr bwMode="auto">
            <a:xfrm rot="5400000">
              <a:off x="5197477" y="1652590"/>
              <a:ext cx="0" cy="1828800"/>
              <a:chOff x="2022" y="2323"/>
              <a:chExt cx="0" cy="1152"/>
            </a:xfrm>
          </p:grpSpPr>
          <p:sp>
            <p:nvSpPr>
              <p:cNvPr id="25638"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9"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5615"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16"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17"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18"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19"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0"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1"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2"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3"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4"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5"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6"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7"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8"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29"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630"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1"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2"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3"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4"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635"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6"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637"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43"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Aperture trims the PSF:  increased resolution in XY plane</a:t>
            </a:r>
          </a:p>
        </p:txBody>
      </p:sp>
      <p:pic>
        <p:nvPicPr>
          <p:cNvPr id="45" name="Picture 5" descr="psfDensity62.gif                                               0001AB28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550" y="1050290"/>
            <a:ext cx="2368122" cy="236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9"/>
          <p:cNvSpPr>
            <a:spLocks noChangeArrowheads="1"/>
          </p:cNvSpPr>
          <p:nvPr/>
        </p:nvSpPr>
        <p:spPr bwMode="auto">
          <a:xfrm>
            <a:off x="5151790" y="1123951"/>
            <a:ext cx="2310563" cy="220983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004" y="10800"/>
                </a:moveTo>
                <a:cubicBezTo>
                  <a:pt x="8004" y="12344"/>
                  <a:pt x="9256" y="13596"/>
                  <a:pt x="10800" y="13596"/>
                </a:cubicBezTo>
                <a:cubicBezTo>
                  <a:pt x="12344" y="13596"/>
                  <a:pt x="13596" y="12344"/>
                  <a:pt x="13596" y="10800"/>
                </a:cubicBezTo>
                <a:cubicBezTo>
                  <a:pt x="13596" y="9256"/>
                  <a:pt x="12344" y="8004"/>
                  <a:pt x="10800" y="8004"/>
                </a:cubicBezTo>
                <a:cubicBezTo>
                  <a:pt x="9256" y="8004"/>
                  <a:pt x="8004" y="9256"/>
                  <a:pt x="8004" y="108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47" name="Group 46"/>
          <p:cNvGrpSpPr/>
          <p:nvPr/>
        </p:nvGrpSpPr>
        <p:grpSpPr>
          <a:xfrm>
            <a:off x="5151790" y="3549459"/>
            <a:ext cx="2420499" cy="907952"/>
            <a:chOff x="5563089" y="5758761"/>
            <a:chExt cx="2420499" cy="907952"/>
          </a:xfrm>
        </p:grpSpPr>
        <p:grpSp>
          <p:nvGrpSpPr>
            <p:cNvPr id="48" name="Group 47"/>
            <p:cNvGrpSpPr/>
            <p:nvPr/>
          </p:nvGrpSpPr>
          <p:grpSpPr>
            <a:xfrm>
              <a:off x="5563089" y="5758761"/>
              <a:ext cx="2357741" cy="907952"/>
              <a:chOff x="5563089" y="5758761"/>
              <a:chExt cx="2357741" cy="907952"/>
            </a:xfrm>
          </p:grpSpPr>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12604" t="6943" r="20230" b="8353"/>
              <a:stretch/>
            </p:blipFill>
            <p:spPr>
              <a:xfrm>
                <a:off x="5563089" y="5782458"/>
                <a:ext cx="1095270" cy="884255"/>
              </a:xfrm>
              <a:prstGeom prst="rect">
                <a:avLst/>
              </a:prstGeom>
            </p:spPr>
          </p:pic>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9410" r="16084" b="10410"/>
              <a:stretch/>
            </p:blipFill>
            <p:spPr>
              <a:xfrm>
                <a:off x="6785366" y="5758761"/>
                <a:ext cx="1135464" cy="907952"/>
              </a:xfrm>
              <a:prstGeom prst="rect">
                <a:avLst/>
              </a:prstGeom>
            </p:spPr>
          </p:pic>
        </p:grpSp>
        <p:sp>
          <p:nvSpPr>
            <p:cNvPr id="49" name="Rectangle 48"/>
            <p:cNvSpPr/>
            <p:nvPr/>
          </p:nvSpPr>
          <p:spPr>
            <a:xfrm>
              <a:off x="6477000" y="5844233"/>
              <a:ext cx="305637" cy="3685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7677951" y="5844729"/>
              <a:ext cx="305637" cy="3685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3" name="TextBox 52"/>
          <p:cNvSpPr txBox="1"/>
          <p:nvPr/>
        </p:nvSpPr>
        <p:spPr>
          <a:xfrm>
            <a:off x="4778864" y="4589208"/>
            <a:ext cx="30564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How N.A. and air disk effects resolution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Arrow Connector 3"/>
          <p:cNvCxnSpPr/>
          <p:nvPr/>
        </p:nvCxnSpPr>
        <p:spPr>
          <a:xfrm>
            <a:off x="1811261" y="2045387"/>
            <a:ext cx="3045219" cy="24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iry un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77963" y="1600200"/>
            <a:ext cx="6188075" cy="4525963"/>
          </a:xfrm>
          <a:prstGeom prst="rect">
            <a:avLst/>
          </a:prstGeom>
          <a:noFill/>
        </p:spPr>
      </p:pic>
      <p:sp>
        <p:nvSpPr>
          <p:cNvPr id="4" name="Title 3"/>
          <p:cNvSpPr>
            <a:spLocks noGrp="1"/>
          </p:cNvSpPr>
          <p:nvPr>
            <p:ph type="title"/>
          </p:nvPr>
        </p:nvSpPr>
        <p:spPr/>
        <p:txBody>
          <a:bodyPr anchor="t">
            <a:normAutofit/>
          </a:bodyPr>
          <a:lstStyle/>
          <a:p>
            <a:r>
              <a:rPr lang="en-US" sz="3200" dirty="0"/>
              <a:t>Resolution, Signal and Pinhole Diameter</a:t>
            </a:r>
          </a:p>
        </p:txBody>
      </p:sp>
      <p:sp>
        <p:nvSpPr>
          <p:cNvPr id="27651" name="Text Box 6"/>
          <p:cNvSpPr txBox="1">
            <a:spLocks noChangeArrowheads="1"/>
          </p:cNvSpPr>
          <p:nvPr/>
        </p:nvSpPr>
        <p:spPr bwMode="auto">
          <a:xfrm>
            <a:off x="1317707" y="6126163"/>
            <a:ext cx="6791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Arial" panose="020B0604020202020204" pitchFamily="34" charset="0"/>
              </a:rPr>
              <a:t>http://depts.washington.edu/keck/leica/pinhole.htm</a:t>
            </a:r>
          </a:p>
        </p:txBody>
      </p:sp>
      <p:sp>
        <p:nvSpPr>
          <p:cNvPr id="27652" name="Text Box 7"/>
          <p:cNvSpPr txBox="1">
            <a:spLocks noChangeArrowheads="1"/>
          </p:cNvSpPr>
          <p:nvPr/>
        </p:nvSpPr>
        <p:spPr bwMode="auto">
          <a:xfrm>
            <a:off x="1855788" y="1233488"/>
            <a:ext cx="2120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Arial" panose="020B0604020202020204" pitchFamily="34" charset="0"/>
              </a:rPr>
              <a:t>Best Resolution</a:t>
            </a:r>
          </a:p>
        </p:txBody>
      </p:sp>
      <p:sp>
        <p:nvSpPr>
          <p:cNvPr id="27653" name="Text Box 8"/>
          <p:cNvSpPr txBox="1">
            <a:spLocks noChangeArrowheads="1"/>
          </p:cNvSpPr>
          <p:nvPr/>
        </p:nvSpPr>
        <p:spPr bwMode="auto">
          <a:xfrm>
            <a:off x="4627563" y="1233488"/>
            <a:ext cx="2633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Arial" panose="020B0604020202020204" pitchFamily="34" charset="0"/>
              </a:rPr>
              <a:t>Best Signal to Noise</a:t>
            </a:r>
          </a:p>
        </p:txBody>
      </p:sp>
    </p:spTree>
    <p:extLst>
      <p:ext uri="{BB962C8B-B14F-4D97-AF65-F5344CB8AC3E}">
        <p14:creationId xmlns:p14="http://schemas.microsoft.com/office/powerpoint/2010/main" val="2798838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solidFill>
                  <a:schemeClr val="bg2">
                    <a:lumMod val="90000"/>
                  </a:schemeClr>
                </a:solidFill>
              </a:rPr>
              <a:t>Illumination source</a:t>
            </a:r>
          </a:p>
          <a:p>
            <a:pPr lvl="1">
              <a:lnSpc>
                <a:spcPct val="120000"/>
              </a:lnSpc>
            </a:pPr>
            <a:r>
              <a:rPr lang="en-US" dirty="0">
                <a:solidFill>
                  <a:schemeClr val="bg2">
                    <a:lumMod val="90000"/>
                  </a:schemeClr>
                </a:solidFill>
              </a:rPr>
              <a:t>Laser instead of Mercury lamp or LED</a:t>
            </a:r>
          </a:p>
          <a:p>
            <a:pPr>
              <a:lnSpc>
                <a:spcPct val="120000"/>
              </a:lnSpc>
            </a:pPr>
            <a:r>
              <a:rPr lang="en-US" dirty="0"/>
              <a:t>Spot scanning</a:t>
            </a:r>
          </a:p>
          <a:p>
            <a:pPr lvl="1">
              <a:lnSpc>
                <a:spcPct val="120000"/>
              </a:lnSpc>
            </a:pPr>
            <a:r>
              <a:rPr lang="en-US" dirty="0"/>
              <a:t>Scanning mirrors</a:t>
            </a:r>
          </a:p>
          <a:p>
            <a:pPr>
              <a:lnSpc>
                <a:spcPct val="120000"/>
              </a:lnSpc>
            </a:pPr>
            <a:r>
              <a:rPr lang="en-US" dirty="0">
                <a:solidFill>
                  <a:schemeClr val="bg2">
                    <a:lumMod val="90000"/>
                  </a:schemeClr>
                </a:solidFill>
              </a:rPr>
              <a:t>Pinhole aperture</a:t>
            </a:r>
          </a:p>
          <a:p>
            <a:pPr lvl="1">
              <a:lnSpc>
                <a:spcPct val="120000"/>
              </a:lnSpc>
            </a:pPr>
            <a:r>
              <a:rPr lang="en-US" dirty="0">
                <a:solidFill>
                  <a:schemeClr val="bg2">
                    <a:lumMod val="90000"/>
                  </a:schemeClr>
                </a:solidFill>
              </a:rPr>
              <a:t>Specimen focal plane</a:t>
            </a:r>
          </a:p>
          <a:p>
            <a:pPr>
              <a:lnSpc>
                <a:spcPct val="120000"/>
              </a:lnSpc>
            </a:pPr>
            <a:r>
              <a:rPr lang="en-US" dirty="0">
                <a:solidFill>
                  <a:schemeClr val="bg2">
                    <a:lumMod val="90000"/>
                  </a:schemeClr>
                </a:solidFill>
              </a:rPr>
              <a:t>Detector</a:t>
            </a:r>
          </a:p>
          <a:p>
            <a:pPr lvl="1">
              <a:lnSpc>
                <a:spcPct val="120000"/>
              </a:lnSpc>
            </a:pPr>
            <a:r>
              <a:rPr lang="en-US" dirty="0">
                <a:solidFill>
                  <a:schemeClr val="bg2">
                    <a:lumMod val="90000"/>
                  </a:schemeClr>
                </a:solidFill>
              </a:rPr>
              <a:t>Photomultiplier tube (PMT) instead of CCD camera</a:t>
            </a:r>
          </a:p>
          <a:p>
            <a:pPr>
              <a:lnSpc>
                <a:spcPct val="120000"/>
              </a:lnSpc>
            </a:pPr>
            <a:r>
              <a:rPr lang="en-US" dirty="0">
                <a:solidFill>
                  <a:schemeClr val="bg2">
                    <a:lumMod val="90000"/>
                  </a:schemeClr>
                </a:solidFill>
              </a:rPr>
              <a:t>Computer to reconstruct image</a:t>
            </a:r>
          </a:p>
          <a:p>
            <a:pPr lvl="1">
              <a:lnSpc>
                <a:spcPct val="120000"/>
              </a:lnSpc>
            </a:pPr>
            <a:r>
              <a:rPr lang="en-US" dirty="0">
                <a:solidFill>
                  <a:schemeClr val="bg2">
                    <a:lumMod val="90000"/>
                  </a:schemeClr>
                </a:solidFill>
              </a:rPr>
              <a:t>Result of spot scanning</a:t>
            </a:r>
          </a:p>
        </p:txBody>
      </p:sp>
    </p:spTree>
    <p:extLst>
      <p:ext uri="{BB962C8B-B14F-4D97-AF65-F5344CB8AC3E}">
        <p14:creationId xmlns:p14="http://schemas.microsoft.com/office/powerpoint/2010/main" val="244953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nvGrpSpPr>
          <p:cNvPr id="29699" name="Group 5"/>
          <p:cNvGrpSpPr>
            <a:grpSpLocks/>
          </p:cNvGrpSpPr>
          <p:nvPr/>
        </p:nvGrpSpPr>
        <p:grpSpPr bwMode="auto">
          <a:xfrm rot="5400000">
            <a:off x="474663" y="2368552"/>
            <a:ext cx="4489450" cy="3133725"/>
            <a:chOff x="465138" y="1397000"/>
            <a:chExt cx="7470777" cy="5213350"/>
          </a:xfrm>
        </p:grpSpPr>
        <p:sp>
          <p:nvSpPr>
            <p:cNvPr id="29701"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702"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703"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704"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9705" name="Group 8"/>
            <p:cNvGrpSpPr>
              <a:grpSpLocks/>
            </p:cNvGrpSpPr>
            <p:nvPr/>
          </p:nvGrpSpPr>
          <p:grpSpPr bwMode="auto">
            <a:xfrm>
              <a:off x="2457450" y="4411663"/>
              <a:ext cx="0" cy="1828800"/>
              <a:chOff x="2022" y="2323"/>
              <a:chExt cx="0" cy="1152"/>
            </a:xfrm>
          </p:grpSpPr>
          <p:sp>
            <p:nvSpPr>
              <p:cNvPr id="29734"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35"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9706"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07" name="Oval 12"/>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9708" name="Group 17"/>
            <p:cNvGrpSpPr>
              <a:grpSpLocks/>
            </p:cNvGrpSpPr>
            <p:nvPr/>
          </p:nvGrpSpPr>
          <p:grpSpPr bwMode="auto">
            <a:xfrm rot="5400000">
              <a:off x="5197479" y="1652592"/>
              <a:ext cx="0" cy="1828800"/>
              <a:chOff x="2022" y="2323"/>
              <a:chExt cx="0" cy="1152"/>
            </a:xfrm>
          </p:grpSpPr>
          <p:sp>
            <p:nvSpPr>
              <p:cNvPr id="29732"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33"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29709"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0"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1"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2"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3"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4"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5"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6"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7"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8"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19"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0"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1"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2"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3"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724"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5"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6"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7"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28"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729"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30"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9731"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4" name="Content Placeholder 3"/>
          <p:cNvSpPr>
            <a:spLocks noGrp="1"/>
          </p:cNvSpPr>
          <p:nvPr>
            <p:ph sz="half" idx="2"/>
          </p:nvPr>
        </p:nvSpPr>
        <p:spPr/>
        <p:txBody>
          <a:bodyPr/>
          <a:lstStyle/>
          <a:p>
            <a:r>
              <a:rPr lang="en-US" dirty="0"/>
              <a:t>Only a single point is imaged at a time.</a:t>
            </a:r>
          </a:p>
          <a:p>
            <a:r>
              <a:rPr lang="en-US" dirty="0"/>
              <a:t>Detector signal must be decoded by a computer to reconstruct image.</a:t>
            </a:r>
          </a:p>
          <a:p>
            <a:r>
              <a:rPr lang="en-US" dirty="0"/>
              <a:t>Imaging point needs to be scanned somehow.</a:t>
            </a:r>
          </a:p>
        </p:txBody>
      </p:sp>
      <p:sp>
        <p:nvSpPr>
          <p:cNvPr id="41" name="Title 1">
            <a:extLst>
              <a:ext uri="{FF2B5EF4-FFF2-40B4-BE49-F238E27FC236}">
                <a16:creationId xmlns:a16="http://schemas.microsoft.com/office/drawing/2014/main" id="{71382CF2-DE6B-4C5E-8105-6F1A2396E39C}"/>
              </a:ext>
            </a:extLst>
          </p:cNvPr>
          <p:cNvSpPr txBox="1">
            <a:spLocks/>
          </p:cNvSpPr>
          <p:nvPr/>
        </p:nvSpPr>
        <p:spPr>
          <a:xfrm>
            <a:off x="628650" y="365126"/>
            <a:ext cx="78867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But this arrangement generates an “image” of only one point in the specimen</a:t>
            </a:r>
          </a:p>
        </p:txBody>
      </p:sp>
    </p:spTree>
    <p:extLst>
      <p:ext uri="{BB962C8B-B14F-4D97-AF65-F5344CB8AC3E}">
        <p14:creationId xmlns:p14="http://schemas.microsoft.com/office/powerpoint/2010/main" val="401025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nchor="t"/>
          <a:lstStyle/>
          <a:p>
            <a:r>
              <a:rPr lang="en-US" altLang="en-US" sz="3200" dirty="0">
                <a:latin typeface="Calibri Light" panose="020F0302020204030204" pitchFamily="34" charset="0"/>
                <a:cs typeface="Arial" panose="020B0604020202020204" pitchFamily="34" charset="0"/>
              </a:rPr>
              <a:t>Scan Specimen</a:t>
            </a:r>
          </a:p>
        </p:txBody>
      </p:sp>
      <p:sp>
        <p:nvSpPr>
          <p:cNvPr id="2" name="Content Placeholder 1"/>
          <p:cNvSpPr>
            <a:spLocks noGrp="1"/>
          </p:cNvSpPr>
          <p:nvPr>
            <p:ph sz="half" idx="2"/>
          </p:nvPr>
        </p:nvSpPr>
        <p:spPr/>
        <p:txBody>
          <a:bodyPr>
            <a:normAutofit/>
          </a:bodyPr>
          <a:lstStyle/>
          <a:p>
            <a:pPr marL="0" indent="0">
              <a:buNone/>
            </a:pPr>
            <a:r>
              <a:rPr lang="en-US" sz="2400" dirty="0"/>
              <a:t>Good:</a:t>
            </a:r>
          </a:p>
          <a:p>
            <a:r>
              <a:rPr lang="en-US" sz="2400" dirty="0"/>
              <a:t>Microscope works on axis</a:t>
            </a:r>
          </a:p>
          <a:p>
            <a:r>
              <a:rPr lang="en-US" sz="2400" dirty="0"/>
              <a:t>Best correction for optical aberrations</a:t>
            </a:r>
          </a:p>
          <a:p>
            <a:r>
              <a:rPr lang="en-US" sz="2400" dirty="0"/>
              <a:t>Most uniform light collection efficiency</a:t>
            </a:r>
          </a:p>
          <a:p>
            <a:pPr marL="0" indent="0">
              <a:buNone/>
            </a:pPr>
            <a:r>
              <a:rPr lang="en-US" sz="2400" dirty="0"/>
              <a:t>Bad:</a:t>
            </a:r>
          </a:p>
          <a:p>
            <a:r>
              <a:rPr lang="en-US" sz="2400" dirty="0"/>
              <a:t>Slow</a:t>
            </a:r>
          </a:p>
          <a:p>
            <a:r>
              <a:rPr lang="en-US" sz="2400" dirty="0"/>
              <a:t>Sloshes specimen</a:t>
            </a:r>
          </a:p>
          <a:p>
            <a:endParaRPr lang="en-US" sz="2400" dirty="0"/>
          </a:p>
        </p:txBody>
      </p:sp>
      <p:sp>
        <p:nvSpPr>
          <p:cNvPr id="343045" name="AutoShape 5"/>
          <p:cNvSpPr>
            <a:spLocks noChangeArrowheads="1"/>
          </p:cNvSpPr>
          <p:nvPr/>
        </p:nvSpPr>
        <p:spPr bwMode="auto">
          <a:xfrm>
            <a:off x="557213" y="4164013"/>
            <a:ext cx="2125662" cy="512762"/>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0724" name="Group 6"/>
          <p:cNvGrpSpPr>
            <a:grpSpLocks/>
          </p:cNvGrpSpPr>
          <p:nvPr/>
        </p:nvGrpSpPr>
        <p:grpSpPr bwMode="auto">
          <a:xfrm>
            <a:off x="1376363" y="2590800"/>
            <a:ext cx="1306512" cy="1828800"/>
            <a:chOff x="946" y="1836"/>
            <a:chExt cx="823" cy="1152"/>
          </a:xfrm>
        </p:grpSpPr>
        <p:sp>
          <p:nvSpPr>
            <p:cNvPr id="30725" name="Line 7"/>
            <p:cNvSpPr>
              <a:spLocks noChangeShapeType="1"/>
            </p:cNvSpPr>
            <p:nvPr/>
          </p:nvSpPr>
          <p:spPr bwMode="auto">
            <a:xfrm>
              <a:off x="1213" y="2728"/>
              <a:ext cx="12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726" name="Line 8"/>
            <p:cNvSpPr>
              <a:spLocks noChangeShapeType="1"/>
            </p:cNvSpPr>
            <p:nvPr/>
          </p:nvSpPr>
          <p:spPr bwMode="auto">
            <a:xfrm flipH="1">
              <a:off x="1341" y="2728"/>
              <a:ext cx="11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727" name="AutoShape 9"/>
            <p:cNvSpPr>
              <a:spLocks noChangeArrowheads="1"/>
            </p:cNvSpPr>
            <p:nvPr/>
          </p:nvSpPr>
          <p:spPr bwMode="auto">
            <a:xfrm>
              <a:off x="1188" y="2161"/>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728" name="AutoShape 10"/>
            <p:cNvSpPr>
              <a:spLocks noChangeArrowheads="1"/>
            </p:cNvSpPr>
            <p:nvPr/>
          </p:nvSpPr>
          <p:spPr bwMode="auto">
            <a:xfrm>
              <a:off x="946" y="1836"/>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145087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path" presetSubtype="0" repeatCount="indefinite" accel="50000" decel="50000" fill="hold" grpId="0" nodeType="withEffect">
                                  <p:stCondLst>
                                    <p:cond delay="0"/>
                                  </p:stCondLst>
                                  <p:childTnLst>
                                    <p:animMotion origin="layout" path="M -8.33333E-7 -3.7037E-6 L 0.05521 -3.7037E-6 L 0.05521 0.01158 L -8.33333E-7 0.01158 L -8.33333E-7 -3.7037E-6 Z " pathEditMode="relative" rAng="0" ptsTypes="FFFFF">
                                      <p:cBhvr>
                                        <p:cTn id="6" dur="2000" fill="hold"/>
                                        <p:tgtEl>
                                          <p:spTgt spid="343045"/>
                                        </p:tgtEl>
                                        <p:attrNameLst>
                                          <p:attrName>ppt_x</p:attrName>
                                          <p:attrName>ppt_y</p:attrName>
                                        </p:attrNameLst>
                                      </p:cBhvr>
                                      <p:rCtr x="2760"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10"/>
          <p:cNvSpPr>
            <a:spLocks noChangeArrowheads="1"/>
          </p:cNvSpPr>
          <p:nvPr/>
        </p:nvSpPr>
        <p:spPr bwMode="auto">
          <a:xfrm>
            <a:off x="692150" y="4306888"/>
            <a:ext cx="2125663" cy="512762"/>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 name="Group 11"/>
          <p:cNvGrpSpPr>
            <a:grpSpLocks/>
          </p:cNvGrpSpPr>
          <p:nvPr/>
        </p:nvGrpSpPr>
        <p:grpSpPr bwMode="auto">
          <a:xfrm>
            <a:off x="1136650" y="2608263"/>
            <a:ext cx="1306513" cy="1828800"/>
            <a:chOff x="946" y="1836"/>
            <a:chExt cx="823" cy="1152"/>
          </a:xfrm>
        </p:grpSpPr>
        <p:sp>
          <p:nvSpPr>
            <p:cNvPr id="31749" name="Line 12"/>
            <p:cNvSpPr>
              <a:spLocks noChangeShapeType="1"/>
            </p:cNvSpPr>
            <p:nvPr/>
          </p:nvSpPr>
          <p:spPr bwMode="auto">
            <a:xfrm>
              <a:off x="1213" y="2728"/>
              <a:ext cx="12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1750" name="Line 13"/>
            <p:cNvSpPr>
              <a:spLocks noChangeShapeType="1"/>
            </p:cNvSpPr>
            <p:nvPr/>
          </p:nvSpPr>
          <p:spPr bwMode="auto">
            <a:xfrm flipH="1">
              <a:off x="1341" y="2728"/>
              <a:ext cx="11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1751" name="AutoShape 14"/>
            <p:cNvSpPr>
              <a:spLocks noChangeArrowheads="1"/>
            </p:cNvSpPr>
            <p:nvPr/>
          </p:nvSpPr>
          <p:spPr bwMode="auto">
            <a:xfrm>
              <a:off x="1188" y="2161"/>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52" name="AutoShape 15"/>
            <p:cNvSpPr>
              <a:spLocks noChangeArrowheads="1"/>
            </p:cNvSpPr>
            <p:nvPr/>
          </p:nvSpPr>
          <p:spPr bwMode="auto">
            <a:xfrm>
              <a:off x="946" y="1836"/>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2" name="Rectangle 2"/>
          <p:cNvSpPr>
            <a:spLocks noGrp="1" noChangeArrowheads="1"/>
          </p:cNvSpPr>
          <p:nvPr>
            <p:ph type="title"/>
          </p:nvPr>
        </p:nvSpPr>
        <p:spPr>
          <a:xfrm>
            <a:off x="628650" y="365126"/>
            <a:ext cx="7886700" cy="1325563"/>
          </a:xfrm>
        </p:spPr>
        <p:txBody>
          <a:bodyPr anchor="t"/>
          <a:lstStyle/>
          <a:p>
            <a:r>
              <a:rPr lang="en-US" altLang="en-US" sz="3200" dirty="0">
                <a:latin typeface="Calibri Light" panose="020F0302020204030204" pitchFamily="34" charset="0"/>
                <a:cs typeface="Arial" panose="020B0604020202020204" pitchFamily="34" charset="0"/>
              </a:rPr>
              <a:t>Scan Microscope Head</a:t>
            </a:r>
          </a:p>
        </p:txBody>
      </p:sp>
      <p:sp>
        <p:nvSpPr>
          <p:cNvPr id="14" name="Content Placeholder 1"/>
          <p:cNvSpPr>
            <a:spLocks noGrp="1"/>
          </p:cNvSpPr>
          <p:nvPr>
            <p:ph sz="half" idx="2"/>
          </p:nvPr>
        </p:nvSpPr>
        <p:spPr>
          <a:xfrm>
            <a:off x="4629150" y="1853906"/>
            <a:ext cx="3886200" cy="4351338"/>
          </a:xfrm>
        </p:spPr>
        <p:txBody>
          <a:bodyPr>
            <a:normAutofit/>
          </a:bodyPr>
          <a:lstStyle/>
          <a:p>
            <a:pPr>
              <a:lnSpc>
                <a:spcPct val="80000"/>
              </a:lnSpc>
              <a:buFontTx/>
              <a:buNone/>
            </a:pPr>
            <a:r>
              <a:rPr lang="en-US" altLang="en-US" sz="2400" dirty="0">
                <a:cs typeface="Arial" panose="020B0604020202020204" pitchFamily="34" charset="0"/>
              </a:rPr>
              <a:t>Good:</a:t>
            </a:r>
          </a:p>
          <a:p>
            <a:pPr>
              <a:lnSpc>
                <a:spcPct val="80000"/>
              </a:lnSpc>
            </a:pPr>
            <a:r>
              <a:rPr lang="en-US" altLang="en-US" sz="2400" dirty="0">
                <a:cs typeface="Arial" panose="020B0604020202020204" pitchFamily="34" charset="0"/>
              </a:rPr>
              <a:t>Specimen doesn’</a:t>
            </a:r>
            <a:r>
              <a:rPr lang="en-US" altLang="ja-JP" sz="2400" dirty="0">
                <a:cs typeface="Arial" panose="020B0604020202020204" pitchFamily="34" charset="0"/>
              </a:rPr>
              <a:t>t move</a:t>
            </a:r>
          </a:p>
          <a:p>
            <a:pPr>
              <a:lnSpc>
                <a:spcPct val="80000"/>
              </a:lnSpc>
            </a:pPr>
            <a:r>
              <a:rPr lang="en-US" altLang="en-US" sz="2400" dirty="0">
                <a:cs typeface="Arial" panose="020B0604020202020204" pitchFamily="34" charset="0"/>
              </a:rPr>
              <a:t>Microscope works on axis</a:t>
            </a:r>
          </a:p>
          <a:p>
            <a:pPr>
              <a:lnSpc>
                <a:spcPct val="80000"/>
              </a:lnSpc>
            </a:pPr>
            <a:r>
              <a:rPr lang="en-US" altLang="en-US" sz="2400" dirty="0">
                <a:cs typeface="Arial" panose="020B0604020202020204" pitchFamily="34" charset="0"/>
              </a:rPr>
              <a:t>Best correction for optical aberrations</a:t>
            </a:r>
          </a:p>
          <a:p>
            <a:pPr>
              <a:lnSpc>
                <a:spcPct val="80000"/>
              </a:lnSpc>
            </a:pPr>
            <a:r>
              <a:rPr lang="en-US" altLang="en-US" sz="2400" dirty="0">
                <a:cs typeface="Arial" panose="020B0604020202020204" pitchFamily="34" charset="0"/>
              </a:rPr>
              <a:t>Most uniform light collection efficiency</a:t>
            </a:r>
          </a:p>
          <a:p>
            <a:pPr>
              <a:lnSpc>
                <a:spcPct val="80000"/>
              </a:lnSpc>
              <a:buFontTx/>
              <a:buNone/>
            </a:pPr>
            <a:r>
              <a:rPr lang="en-US" altLang="en-US" sz="2400" dirty="0">
                <a:cs typeface="Arial" panose="020B0604020202020204" pitchFamily="34" charset="0"/>
              </a:rPr>
              <a:t>Bad:</a:t>
            </a:r>
          </a:p>
          <a:p>
            <a:pPr>
              <a:lnSpc>
                <a:spcPct val="80000"/>
              </a:lnSpc>
            </a:pPr>
            <a:r>
              <a:rPr lang="en-US" altLang="en-US" sz="2400" dirty="0">
                <a:cs typeface="Arial" panose="020B0604020202020204" pitchFamily="34" charset="0"/>
              </a:rPr>
              <a:t>Slow</a:t>
            </a:r>
          </a:p>
          <a:p>
            <a:pPr>
              <a:lnSpc>
                <a:spcPct val="80000"/>
              </a:lnSpc>
            </a:pPr>
            <a:r>
              <a:rPr lang="en-US" altLang="en-US" sz="2400" dirty="0">
                <a:cs typeface="Arial" panose="020B0604020202020204" pitchFamily="34" charset="0"/>
              </a:rPr>
              <a:t>Optics can be more complicated</a:t>
            </a:r>
          </a:p>
          <a:p>
            <a:endParaRPr lang="en-US" sz="2400" dirty="0"/>
          </a:p>
        </p:txBody>
      </p:sp>
    </p:spTree>
    <p:extLst>
      <p:ext uri="{BB962C8B-B14F-4D97-AF65-F5344CB8AC3E}">
        <p14:creationId xmlns:p14="http://schemas.microsoft.com/office/powerpoint/2010/main" val="29380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path" presetSubtype="0" repeatCount="indefinite" accel="50000" decel="50000" fill="hold" nodeType="withEffect">
                                  <p:stCondLst>
                                    <p:cond delay="0"/>
                                  </p:stCondLst>
                                  <p:childTnLst>
                                    <p:animMotion origin="layout" path="M 0 -4.81481E-6 L 0.02865 -4.81481E-6 L 0.02865 0.00695 L 0 0.00695 L 0 -4.81481E-6 Z " pathEditMode="relative" rAng="0" ptsTypes="FFFFF">
                                      <p:cBhvr>
                                        <p:cTn id="6" dur="2000" fill="hold"/>
                                        <p:tgtEl>
                                          <p:spTgt spid="2"/>
                                        </p:tgtEl>
                                        <p:attrNameLst>
                                          <p:attrName>ppt_x</p:attrName>
                                          <p:attrName>ppt_y</p:attrName>
                                        </p:attrNameLst>
                                      </p:cBhvr>
                                      <p:rCtr x="1424"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6" name="AutoShape 10"/>
          <p:cNvSpPr>
            <a:spLocks noChangeArrowheads="1"/>
          </p:cNvSpPr>
          <p:nvPr/>
        </p:nvSpPr>
        <p:spPr bwMode="auto">
          <a:xfrm>
            <a:off x="550863" y="4232275"/>
            <a:ext cx="2125662" cy="512763"/>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147" name="Line 11"/>
          <p:cNvSpPr>
            <a:spLocks noChangeShapeType="1"/>
          </p:cNvSpPr>
          <p:nvPr/>
        </p:nvSpPr>
        <p:spPr bwMode="auto">
          <a:xfrm flipH="1">
            <a:off x="1738313" y="3916363"/>
            <a:ext cx="144462" cy="55721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47148" name="Line 12"/>
          <p:cNvSpPr>
            <a:spLocks noChangeShapeType="1"/>
          </p:cNvSpPr>
          <p:nvPr/>
        </p:nvSpPr>
        <p:spPr bwMode="auto">
          <a:xfrm>
            <a:off x="1785938" y="3916363"/>
            <a:ext cx="152400" cy="4191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32774" name="Group 13"/>
          <p:cNvGrpSpPr>
            <a:grpSpLocks/>
          </p:cNvGrpSpPr>
          <p:nvPr/>
        </p:nvGrpSpPr>
        <p:grpSpPr bwMode="auto">
          <a:xfrm>
            <a:off x="1225550" y="2611438"/>
            <a:ext cx="1306513" cy="1479550"/>
            <a:chOff x="2500" y="1755"/>
            <a:chExt cx="823" cy="932"/>
          </a:xfrm>
        </p:grpSpPr>
        <p:sp>
          <p:nvSpPr>
            <p:cNvPr id="32775" name="AutoShape 14"/>
            <p:cNvSpPr>
              <a:spLocks noChangeArrowheads="1"/>
            </p:cNvSpPr>
            <p:nvPr/>
          </p:nvSpPr>
          <p:spPr bwMode="auto">
            <a:xfrm>
              <a:off x="2742" y="2080"/>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776" name="AutoShape 15"/>
            <p:cNvSpPr>
              <a:spLocks noChangeArrowheads="1"/>
            </p:cNvSpPr>
            <p:nvPr/>
          </p:nvSpPr>
          <p:spPr bwMode="auto">
            <a:xfrm>
              <a:off x="2500" y="1755"/>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1" name="Rectangle 2"/>
          <p:cNvSpPr txBox="1">
            <a:spLocks noChangeArrowheads="1"/>
          </p:cNvSpPr>
          <p:nvPr/>
        </p:nvSpPr>
        <p:spPr>
          <a:xfrm>
            <a:off x="628650" y="365126"/>
            <a:ext cx="78867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Arial" panose="020B0604020202020204" pitchFamily="34" charset="0"/>
              </a:rPr>
              <a:t>Scan Laser</a:t>
            </a:r>
          </a:p>
        </p:txBody>
      </p:sp>
      <p:sp>
        <p:nvSpPr>
          <p:cNvPr id="12" name="Content Placeholder 1"/>
          <p:cNvSpPr txBox="1">
            <a:spLocks/>
          </p:cNvSpPr>
          <p:nvPr/>
        </p:nvSpPr>
        <p:spPr>
          <a:xfrm>
            <a:off x="4629150" y="1853906"/>
            <a:ext cx="38862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Good:</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Faster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Specimen moves slowly—less sloshing</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Bad:</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Very high requirements on objective</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Light collection may be non-uniform off-axis</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More complicated</a:t>
            </a:r>
          </a:p>
        </p:txBody>
      </p:sp>
    </p:spTree>
    <p:extLst>
      <p:ext uri="{BB962C8B-B14F-4D97-AF65-F5344CB8AC3E}">
        <p14:creationId xmlns:p14="http://schemas.microsoft.com/office/powerpoint/2010/main" val="400051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4714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500"/>
                                  </p:stCondLst>
                                  <p:childTnLst>
                                    <p:anim calcmode="discrete" valueType="str">
                                      <p:cBhvr>
                                        <p:cTn id="8" dur="1000" fill="hold"/>
                                        <p:tgtEl>
                                          <p:spTgt spid="347148"/>
                                        </p:tgtEl>
                                        <p:attrNameLst>
                                          <p:attrName>style.visibility</p:attrName>
                                        </p:attrNameLst>
                                      </p:cBhvr>
                                      <p:tavLst>
                                        <p:tav tm="0">
                                          <p:val>
                                            <p:strVal val="hidden"/>
                                          </p:val>
                                        </p:tav>
                                        <p:tav tm="50000">
                                          <p:val>
                                            <p:strVal val="visible"/>
                                          </p:val>
                                        </p:tav>
                                      </p:tavLst>
                                    </p:anim>
                                  </p:childTnLst>
                                </p:cTn>
                              </p:par>
                              <p:par>
                                <p:cTn id="9" presetID="63" presetClass="path" presetSubtype="0" repeatCount="indefinite" accel="50000" decel="50000" fill="remove" grpId="0" nodeType="withEffect">
                                  <p:stCondLst>
                                    <p:cond delay="500"/>
                                  </p:stCondLst>
                                  <p:childTnLst>
                                    <p:animMotion origin="layout" path="M -2.5E-6 1.85185E-6 L 0.04254 1.85185E-6 " pathEditMode="relative" rAng="0" ptsTypes="AA">
                                      <p:cBhvr>
                                        <p:cTn id="10" dur="5000" fill="hold"/>
                                        <p:tgtEl>
                                          <p:spTgt spid="347146"/>
                                        </p:tgtEl>
                                        <p:attrNameLst>
                                          <p:attrName>ppt_x</p:attrName>
                                          <p:attrName>ppt_y</p:attrName>
                                        </p:attrNameLst>
                                      </p:cBhvr>
                                      <p:rCtr x="21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6" grpId="0" animBg="1"/>
      <p:bldP spid="347147" grpId="0" animBg="1"/>
      <p:bldP spid="347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227: Final Project Proposal (16 pts total)</a:t>
            </a:r>
            <a:br>
              <a:rPr lang="en-US" altLang="en-US" sz="3200" dirty="0"/>
            </a:br>
            <a:endParaRPr lang="en-US" sz="3200" dirty="0"/>
          </a:p>
        </p:txBody>
      </p:sp>
      <p:sp>
        <p:nvSpPr>
          <p:cNvPr id="3" name="Content Placeholder 2"/>
          <p:cNvSpPr>
            <a:spLocks noGrp="1"/>
          </p:cNvSpPr>
          <p:nvPr>
            <p:ph idx="1"/>
          </p:nvPr>
        </p:nvSpPr>
        <p:spPr/>
        <p:txBody>
          <a:bodyPr>
            <a:noAutofit/>
          </a:bodyPr>
          <a:lstStyle/>
          <a:p>
            <a:pPr marL="514350" lvl="0" indent="-514350">
              <a:buFont typeface="+mj-lt"/>
              <a:buAutoNum type="arabicPeriod"/>
            </a:pPr>
            <a:r>
              <a:rPr lang="en-US" sz="1800" dirty="0"/>
              <a:t>Explain your sample/organism and describe how you will image.  (3pts)</a:t>
            </a:r>
          </a:p>
          <a:p>
            <a:pPr marL="514350" lvl="0" indent="-514350">
              <a:buFont typeface="+mj-lt"/>
              <a:buAutoNum type="arabicPeriod"/>
            </a:pPr>
            <a:r>
              <a:rPr lang="en-US" sz="1800" dirty="0"/>
              <a:t>Explain the problem you hope to solve or explore.  (4pts)</a:t>
            </a:r>
          </a:p>
          <a:p>
            <a:pPr marL="514350" lvl="0" indent="-514350">
              <a:buFont typeface="+mj-lt"/>
              <a:buAutoNum type="arabicPeriod"/>
            </a:pPr>
            <a:r>
              <a:rPr lang="en-US" sz="1800" dirty="0"/>
              <a:t>Include an expected timeline. (Do samples need a week just for preparation? Do you need to image a time lapse over 1 hour or 2 days?).  (3pts)</a:t>
            </a:r>
          </a:p>
          <a:p>
            <a:pPr marL="514350" lvl="0" indent="-514350">
              <a:buFont typeface="+mj-lt"/>
              <a:buAutoNum type="arabicPeriod"/>
            </a:pPr>
            <a:r>
              <a:rPr lang="en-US" sz="1800" dirty="0"/>
              <a:t>Include an itemized list of all necessary supplies you want the class to provide. Preferably, these items should available at the campus stockrooms. If they are not available in the stockrooms, you must either provide these items yourself or give us enough time to order them for you.  (3pts)</a:t>
            </a:r>
          </a:p>
          <a:p>
            <a:pPr marL="514350" lvl="0" indent="-514350">
              <a:buFont typeface="+mj-lt"/>
              <a:buAutoNum type="arabicPeriod"/>
            </a:pPr>
            <a:r>
              <a:rPr lang="en-US" sz="1800" dirty="0"/>
              <a:t>Include at least 1 outside reference, such as a journal paper, showing feasibility. A full copy of the reference must be included.  (3pts)</a:t>
            </a:r>
          </a:p>
          <a:p>
            <a:pPr marL="914400" indent="-914400">
              <a:buFont typeface="+mj-lt"/>
              <a:buAutoNum type="arabicPeriod"/>
            </a:pPr>
            <a:endParaRPr lang="en-US" sz="1800" b="1" dirty="0"/>
          </a:p>
        </p:txBody>
      </p:sp>
    </p:spTree>
    <p:extLst>
      <p:ext uri="{BB962C8B-B14F-4D97-AF65-F5344CB8AC3E}">
        <p14:creationId xmlns:p14="http://schemas.microsoft.com/office/powerpoint/2010/main" val="25976946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5" name="Picture 9" descr="confocalintro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How to scan the laser beam?</a:t>
            </a:r>
          </a:p>
        </p:txBody>
      </p:sp>
    </p:spTree>
    <p:extLst>
      <p:ext uri="{BB962C8B-B14F-4D97-AF65-F5344CB8AC3E}">
        <p14:creationId xmlns:p14="http://schemas.microsoft.com/office/powerpoint/2010/main" val="80822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5639"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5059" name="Rectangle 5"/>
          <p:cNvSpPr>
            <a:spLocks noChangeArrowheads="1"/>
          </p:cNvSpPr>
          <p:nvPr/>
        </p:nvSpPr>
        <p:spPr bwMode="auto">
          <a:xfrm>
            <a:off x="3126664"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45060" name="Rectangle 6"/>
          <p:cNvSpPr>
            <a:spLocks noChangeArrowheads="1"/>
          </p:cNvSpPr>
          <p:nvPr/>
        </p:nvSpPr>
        <p:spPr bwMode="auto">
          <a:xfrm>
            <a:off x="283452"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8"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How to scan the laser beam?</a:t>
            </a: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2" name="Picture 21">
            <a:extLst>
              <a:ext uri="{FF2B5EF4-FFF2-40B4-BE49-F238E27FC236}">
                <a16:creationId xmlns:a16="http://schemas.microsoft.com/office/drawing/2014/main" id="{8407F818-75DA-48BD-8C1D-FA2DA8BD4436}"/>
              </a:ext>
            </a:extLst>
          </p:cNvPr>
          <p:cNvPicPr>
            <a:picLocks noChangeAspect="1"/>
          </p:cNvPicPr>
          <p:nvPr/>
        </p:nvPicPr>
        <p:blipFill>
          <a:blip r:embed="rId3"/>
          <a:stretch>
            <a:fillRect/>
          </a:stretch>
        </p:blipFill>
        <p:spPr>
          <a:xfrm>
            <a:off x="628650" y="1698453"/>
            <a:ext cx="4102200" cy="4072300"/>
          </a:xfrm>
          <a:prstGeom prst="rect">
            <a:avLst/>
          </a:prstGeom>
        </p:spPr>
      </p:pic>
      <p:sp>
        <p:nvSpPr>
          <p:cNvPr id="3" name="TextBox 2">
            <a:extLst>
              <a:ext uri="{FF2B5EF4-FFF2-40B4-BE49-F238E27FC236}">
                <a16:creationId xmlns:a16="http://schemas.microsoft.com/office/drawing/2014/main" id="{2DDBCE95-D4E3-4EFD-9FAD-372DC8EF6F34}"/>
              </a:ext>
            </a:extLst>
          </p:cNvPr>
          <p:cNvSpPr txBox="1"/>
          <p:nvPr/>
        </p:nvSpPr>
        <p:spPr>
          <a:xfrm>
            <a:off x="1767168" y="1592361"/>
            <a:ext cx="1569532" cy="307777"/>
          </a:xfrm>
          <a:prstGeom prst="rect">
            <a:avLst/>
          </a:prstGeom>
          <a:noFill/>
        </p:spPr>
        <p:txBody>
          <a:bodyPr wrap="none" rtlCol="0">
            <a:spAutoFit/>
          </a:bodyPr>
          <a:lstStyle/>
          <a:p>
            <a:r>
              <a:rPr lang="en-US" sz="1400" b="1" dirty="0"/>
              <a:t>LSM 410 light path</a:t>
            </a:r>
          </a:p>
        </p:txBody>
      </p:sp>
    </p:spTree>
    <p:extLst>
      <p:ext uri="{BB962C8B-B14F-4D97-AF65-F5344CB8AC3E}">
        <p14:creationId xmlns:p14="http://schemas.microsoft.com/office/powerpoint/2010/main" val="195006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5639"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5059" name="Rectangle 5"/>
          <p:cNvSpPr>
            <a:spLocks noChangeArrowheads="1"/>
          </p:cNvSpPr>
          <p:nvPr/>
        </p:nvSpPr>
        <p:spPr bwMode="auto">
          <a:xfrm>
            <a:off x="3126664"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45060" name="Rectangle 6"/>
          <p:cNvSpPr>
            <a:spLocks noChangeArrowheads="1"/>
          </p:cNvSpPr>
          <p:nvPr/>
        </p:nvSpPr>
        <p:spPr bwMode="auto">
          <a:xfrm>
            <a:off x="283452"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8"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How to scan the laser beam?</a:t>
            </a: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Place galvanometer mirror at the telecentric point</a:t>
            </a:r>
            <a:b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2" name="Picture 21">
            <a:extLst>
              <a:ext uri="{FF2B5EF4-FFF2-40B4-BE49-F238E27FC236}">
                <a16:creationId xmlns:a16="http://schemas.microsoft.com/office/drawing/2014/main" id="{8407F818-75DA-48BD-8C1D-FA2DA8BD4436}"/>
              </a:ext>
            </a:extLst>
          </p:cNvPr>
          <p:cNvPicPr>
            <a:picLocks noChangeAspect="1"/>
          </p:cNvPicPr>
          <p:nvPr/>
        </p:nvPicPr>
        <p:blipFill>
          <a:blip r:embed="rId3"/>
          <a:stretch>
            <a:fillRect/>
          </a:stretch>
        </p:blipFill>
        <p:spPr>
          <a:xfrm>
            <a:off x="628650" y="1698453"/>
            <a:ext cx="4102200" cy="4072300"/>
          </a:xfrm>
          <a:prstGeom prst="rect">
            <a:avLst/>
          </a:prstGeom>
        </p:spPr>
      </p:pic>
      <p:grpSp>
        <p:nvGrpSpPr>
          <p:cNvPr id="8" name="Group 7">
            <a:extLst>
              <a:ext uri="{FF2B5EF4-FFF2-40B4-BE49-F238E27FC236}">
                <a16:creationId xmlns:a16="http://schemas.microsoft.com/office/drawing/2014/main" id="{FAE73C31-04BB-41D0-B210-F848D81CC577}"/>
              </a:ext>
            </a:extLst>
          </p:cNvPr>
          <p:cNvGrpSpPr/>
          <p:nvPr/>
        </p:nvGrpSpPr>
        <p:grpSpPr>
          <a:xfrm>
            <a:off x="3336700" y="3503486"/>
            <a:ext cx="5335695" cy="2591879"/>
            <a:chOff x="3368704" y="3068257"/>
            <a:chExt cx="5335695" cy="2591879"/>
          </a:xfrm>
        </p:grpSpPr>
        <p:pic>
          <p:nvPicPr>
            <p:cNvPr id="9" name="Picture 8" descr="A picture containing meter&#10;&#10;Description automatically generated">
              <a:extLst>
                <a:ext uri="{FF2B5EF4-FFF2-40B4-BE49-F238E27FC236}">
                  <a16:creationId xmlns:a16="http://schemas.microsoft.com/office/drawing/2014/main" id="{7E44AC6A-8395-4A69-BCC8-0FE17ED72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704" y="3068257"/>
              <a:ext cx="5335695" cy="2537015"/>
            </a:xfrm>
            <a:prstGeom prst="rect">
              <a:avLst/>
            </a:prstGeom>
          </p:spPr>
        </p:pic>
        <p:sp>
          <p:nvSpPr>
            <p:cNvPr id="6" name="Rectangle 5">
              <a:extLst>
                <a:ext uri="{FF2B5EF4-FFF2-40B4-BE49-F238E27FC236}">
                  <a16:creationId xmlns:a16="http://schemas.microsoft.com/office/drawing/2014/main" id="{4E21E238-734B-4C27-81F4-D015F66C85A6}"/>
                </a:ext>
              </a:extLst>
            </p:cNvPr>
            <p:cNvSpPr/>
            <p:nvPr/>
          </p:nvSpPr>
          <p:spPr>
            <a:xfrm>
              <a:off x="5394960" y="5335524"/>
              <a:ext cx="1330452" cy="324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508F22-5A79-432A-AC21-EF01201B0F22}"/>
                </a:ext>
              </a:extLst>
            </p:cNvPr>
            <p:cNvSpPr/>
            <p:nvPr/>
          </p:nvSpPr>
          <p:spPr>
            <a:xfrm>
              <a:off x="5503087" y="4530852"/>
              <a:ext cx="271349" cy="161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DDBCE95-D4E3-4EFD-9FAD-372DC8EF6F34}"/>
              </a:ext>
            </a:extLst>
          </p:cNvPr>
          <p:cNvSpPr txBox="1"/>
          <p:nvPr/>
        </p:nvSpPr>
        <p:spPr>
          <a:xfrm>
            <a:off x="1767168" y="1592361"/>
            <a:ext cx="1569532" cy="307777"/>
          </a:xfrm>
          <a:prstGeom prst="rect">
            <a:avLst/>
          </a:prstGeom>
          <a:noFill/>
        </p:spPr>
        <p:txBody>
          <a:bodyPr wrap="none" rtlCol="0">
            <a:spAutoFit/>
          </a:bodyPr>
          <a:lstStyle/>
          <a:p>
            <a:r>
              <a:rPr lang="en-US" sz="1400" b="1" dirty="0"/>
              <a:t>LSM 410 light path</a:t>
            </a:r>
          </a:p>
        </p:txBody>
      </p:sp>
      <p:cxnSp>
        <p:nvCxnSpPr>
          <p:cNvPr id="7" name="Straight Arrow Connector 6">
            <a:extLst>
              <a:ext uri="{FF2B5EF4-FFF2-40B4-BE49-F238E27FC236}">
                <a16:creationId xmlns:a16="http://schemas.microsoft.com/office/drawing/2014/main" id="{5E500FC0-97DF-4BF7-979C-0D9A009FAE6F}"/>
              </a:ext>
            </a:extLst>
          </p:cNvPr>
          <p:cNvCxnSpPr/>
          <p:nvPr/>
        </p:nvCxnSpPr>
        <p:spPr>
          <a:xfrm>
            <a:off x="2880360" y="3378708"/>
            <a:ext cx="690372" cy="324612"/>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086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solidFill>
                  <a:schemeClr val="bg2">
                    <a:lumMod val="90000"/>
                  </a:schemeClr>
                </a:solidFill>
              </a:rPr>
              <a:t>Illumination source</a:t>
            </a:r>
          </a:p>
          <a:p>
            <a:pPr lvl="1">
              <a:lnSpc>
                <a:spcPct val="120000"/>
              </a:lnSpc>
            </a:pPr>
            <a:r>
              <a:rPr lang="en-US" dirty="0">
                <a:solidFill>
                  <a:schemeClr val="bg2">
                    <a:lumMod val="90000"/>
                  </a:schemeClr>
                </a:solidFill>
              </a:rPr>
              <a:t>Laser instead of Mercury lamp or LED</a:t>
            </a:r>
          </a:p>
          <a:p>
            <a:pPr>
              <a:lnSpc>
                <a:spcPct val="120000"/>
              </a:lnSpc>
            </a:pPr>
            <a:r>
              <a:rPr lang="en-US" dirty="0">
                <a:solidFill>
                  <a:schemeClr val="bg2">
                    <a:lumMod val="90000"/>
                  </a:schemeClr>
                </a:solidFill>
              </a:rPr>
              <a:t>Spot scanning</a:t>
            </a:r>
          </a:p>
          <a:p>
            <a:pPr lvl="1">
              <a:lnSpc>
                <a:spcPct val="120000"/>
              </a:lnSpc>
            </a:pPr>
            <a:r>
              <a:rPr lang="en-US" dirty="0">
                <a:solidFill>
                  <a:schemeClr val="bg2">
                    <a:lumMod val="90000"/>
                  </a:schemeClr>
                </a:solidFill>
              </a:rPr>
              <a:t>Scanning mirrors</a:t>
            </a:r>
          </a:p>
          <a:p>
            <a:pPr>
              <a:lnSpc>
                <a:spcPct val="120000"/>
              </a:lnSpc>
            </a:pPr>
            <a:r>
              <a:rPr lang="en-US" dirty="0">
                <a:solidFill>
                  <a:schemeClr val="bg2">
                    <a:lumMod val="90000"/>
                  </a:schemeClr>
                </a:solidFill>
              </a:rPr>
              <a:t>Pinhole aperture</a:t>
            </a:r>
          </a:p>
          <a:p>
            <a:pPr lvl="1">
              <a:lnSpc>
                <a:spcPct val="120000"/>
              </a:lnSpc>
            </a:pPr>
            <a:r>
              <a:rPr lang="en-US" dirty="0">
                <a:solidFill>
                  <a:schemeClr val="bg2">
                    <a:lumMod val="90000"/>
                  </a:schemeClr>
                </a:solidFill>
              </a:rPr>
              <a:t>Specimen focal plane</a:t>
            </a:r>
          </a:p>
          <a:p>
            <a:pPr>
              <a:lnSpc>
                <a:spcPct val="120000"/>
              </a:lnSpc>
            </a:pPr>
            <a:r>
              <a:rPr lang="en-US" dirty="0"/>
              <a:t>Detector</a:t>
            </a:r>
          </a:p>
          <a:p>
            <a:pPr lvl="1">
              <a:lnSpc>
                <a:spcPct val="120000"/>
              </a:lnSpc>
            </a:pPr>
            <a:r>
              <a:rPr lang="en-US" dirty="0"/>
              <a:t>Photomultiplier tube (PMT) instead of CCD camera</a:t>
            </a:r>
          </a:p>
          <a:p>
            <a:pPr>
              <a:lnSpc>
                <a:spcPct val="120000"/>
              </a:lnSpc>
            </a:pPr>
            <a:r>
              <a:rPr lang="en-US" dirty="0">
                <a:solidFill>
                  <a:schemeClr val="bg2">
                    <a:lumMod val="90000"/>
                  </a:schemeClr>
                </a:solidFill>
              </a:rPr>
              <a:t>Computer to reconstruct image</a:t>
            </a:r>
          </a:p>
          <a:p>
            <a:pPr lvl="1">
              <a:lnSpc>
                <a:spcPct val="120000"/>
              </a:lnSpc>
            </a:pPr>
            <a:r>
              <a:rPr lang="en-US" dirty="0">
                <a:solidFill>
                  <a:schemeClr val="bg2">
                    <a:lumMod val="90000"/>
                  </a:schemeClr>
                </a:solidFill>
              </a:rPr>
              <a:t>Result of spot scanning</a:t>
            </a:r>
          </a:p>
        </p:txBody>
      </p:sp>
    </p:spTree>
    <p:extLst>
      <p:ext uri="{BB962C8B-B14F-4D97-AF65-F5344CB8AC3E}">
        <p14:creationId xmlns:p14="http://schemas.microsoft.com/office/powerpoint/2010/main" val="2700243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2">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
        <p:nvSpPr>
          <p:cNvPr id="2" name="Rectangle: Rounded Corners 1">
            <a:extLst>
              <a:ext uri="{FF2B5EF4-FFF2-40B4-BE49-F238E27FC236}">
                <a16:creationId xmlns:a16="http://schemas.microsoft.com/office/drawing/2014/main" id="{65BF38CC-922B-42C7-9A91-490B1081AA3E}"/>
              </a:ext>
            </a:extLst>
          </p:cNvPr>
          <p:cNvSpPr/>
          <p:nvPr/>
        </p:nvSpPr>
        <p:spPr>
          <a:xfrm>
            <a:off x="4725103" y="1632203"/>
            <a:ext cx="2430077" cy="72937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76107F6-EDBF-4C4C-951E-E5DAB4B5D135}"/>
              </a:ext>
            </a:extLst>
          </p:cNvPr>
          <p:cNvSpPr/>
          <p:nvPr/>
        </p:nvSpPr>
        <p:spPr>
          <a:xfrm>
            <a:off x="1088672" y="1856232"/>
            <a:ext cx="639544" cy="86868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65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a:bodyPr>
          <a:lstStyle/>
          <a:p>
            <a:r>
              <a:rPr lang="en-US" sz="3200" dirty="0"/>
              <a:t>Detectors for microscopy</a:t>
            </a:r>
          </a:p>
        </p:txBody>
      </p:sp>
      <p:sp>
        <p:nvSpPr>
          <p:cNvPr id="8" name="Content Placeholder 7"/>
          <p:cNvSpPr>
            <a:spLocks noGrp="1"/>
          </p:cNvSpPr>
          <p:nvPr>
            <p:ph sz="half" idx="1"/>
          </p:nvPr>
        </p:nvSpPr>
        <p:spPr/>
        <p:txBody>
          <a:bodyPr>
            <a:normAutofit/>
          </a:bodyPr>
          <a:lstStyle/>
          <a:p>
            <a:r>
              <a:rPr lang="en-US" dirty="0">
                <a:solidFill>
                  <a:schemeClr val="accent1"/>
                </a:solidFill>
              </a:rPr>
              <a:t>Film</a:t>
            </a:r>
          </a:p>
          <a:p>
            <a:r>
              <a:rPr lang="en-US" dirty="0">
                <a:solidFill>
                  <a:schemeClr val="accent1"/>
                </a:solidFill>
              </a:rPr>
              <a:t>CMOS (</a:t>
            </a:r>
            <a:r>
              <a:rPr lang="en-US" sz="2200" dirty="0">
                <a:solidFill>
                  <a:schemeClr val="accent1"/>
                </a:solidFill>
              </a:rPr>
              <a:t>Complementary metal–oxide–semiconductor</a:t>
            </a:r>
            <a:r>
              <a:rPr lang="en-US" dirty="0">
                <a:solidFill>
                  <a:schemeClr val="accent1"/>
                </a:solidFill>
              </a:rPr>
              <a:t>)</a:t>
            </a:r>
          </a:p>
          <a:p>
            <a:r>
              <a:rPr lang="en-US" dirty="0">
                <a:solidFill>
                  <a:schemeClr val="accent1"/>
                </a:solidFill>
              </a:rPr>
              <a:t>CCD (</a:t>
            </a:r>
            <a:r>
              <a:rPr lang="en-US" sz="2200" dirty="0">
                <a:solidFill>
                  <a:schemeClr val="accent1"/>
                </a:solidFill>
              </a:rPr>
              <a:t>Charge coupled device</a:t>
            </a:r>
            <a:r>
              <a:rPr lang="en-US" dirty="0">
                <a:solidFill>
                  <a:schemeClr val="accent1"/>
                </a:solidFill>
              </a:rPr>
              <a:t>)</a:t>
            </a:r>
          </a:p>
          <a:p>
            <a:r>
              <a:rPr lang="en-US" dirty="0">
                <a:solidFill>
                  <a:schemeClr val="accent2"/>
                </a:solidFill>
              </a:rPr>
              <a:t>PMT (</a:t>
            </a:r>
            <a:r>
              <a:rPr lang="en-US" sz="2200" dirty="0">
                <a:solidFill>
                  <a:schemeClr val="accent2"/>
                </a:solidFill>
              </a:rPr>
              <a:t>Photomultiplier tube</a:t>
            </a:r>
            <a:r>
              <a:rPr lang="en-US" dirty="0">
                <a:solidFill>
                  <a:schemeClr val="accent2"/>
                </a:solidFill>
              </a:rPr>
              <a:t>)</a:t>
            </a:r>
          </a:p>
          <a:p>
            <a:r>
              <a:rPr lang="en-US" dirty="0" err="1">
                <a:solidFill>
                  <a:schemeClr val="accent2"/>
                </a:solidFill>
              </a:rPr>
              <a:t>GaAsP</a:t>
            </a:r>
            <a:r>
              <a:rPr lang="en-US" dirty="0">
                <a:solidFill>
                  <a:schemeClr val="accent2"/>
                </a:solidFill>
              </a:rPr>
              <a:t> (</a:t>
            </a:r>
            <a:r>
              <a:rPr lang="en-US" sz="2200" dirty="0">
                <a:solidFill>
                  <a:schemeClr val="accent2"/>
                </a:solidFill>
              </a:rPr>
              <a:t>Gallium arsenide phosphide</a:t>
            </a:r>
            <a:r>
              <a:rPr lang="en-US" dirty="0">
                <a:solidFill>
                  <a:schemeClr val="accent2"/>
                </a:solidFill>
              </a:rPr>
              <a:t>)</a:t>
            </a:r>
          </a:p>
          <a:p>
            <a:r>
              <a:rPr lang="en-US" dirty="0">
                <a:solidFill>
                  <a:schemeClr val="accent2"/>
                </a:solidFill>
              </a:rPr>
              <a:t>APD (</a:t>
            </a:r>
            <a:r>
              <a:rPr lang="en-US" sz="2200" dirty="0">
                <a:solidFill>
                  <a:schemeClr val="accent2"/>
                </a:solidFill>
              </a:rPr>
              <a:t>Avalanche photodiode</a:t>
            </a:r>
            <a:r>
              <a:rPr lang="en-US" dirty="0">
                <a:solidFill>
                  <a:schemeClr val="accent2"/>
                </a:solidFill>
              </a:rPr>
              <a:t>)</a:t>
            </a:r>
          </a:p>
          <a:p>
            <a:endParaRPr lang="en-US" dirty="0"/>
          </a:p>
        </p:txBody>
      </p:sp>
      <p:sp>
        <p:nvSpPr>
          <p:cNvPr id="2" name="TextBox 1"/>
          <p:cNvSpPr txBox="1"/>
          <p:nvPr/>
        </p:nvSpPr>
        <p:spPr>
          <a:xfrm>
            <a:off x="5442136" y="2548439"/>
            <a:ext cx="33813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rPr>
              <a:t>Array of detectors, like your retina</a:t>
            </a:r>
          </a:p>
        </p:txBody>
      </p:sp>
      <p:sp>
        <p:nvSpPr>
          <p:cNvPr id="17" name="TextBox 16"/>
          <p:cNvSpPr txBox="1"/>
          <p:nvPr/>
        </p:nvSpPr>
        <p:spPr>
          <a:xfrm>
            <a:off x="5442136" y="4467630"/>
            <a:ext cx="29039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Single point source detectors</a:t>
            </a:r>
          </a:p>
        </p:txBody>
      </p:sp>
      <p:sp>
        <p:nvSpPr>
          <p:cNvPr id="3" name="Right Brace 2"/>
          <p:cNvSpPr/>
          <p:nvPr/>
        </p:nvSpPr>
        <p:spPr>
          <a:xfrm>
            <a:off x="4642162" y="1892277"/>
            <a:ext cx="672662" cy="168165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ight Brace 17"/>
          <p:cNvSpPr/>
          <p:nvPr/>
        </p:nvSpPr>
        <p:spPr>
          <a:xfrm>
            <a:off x="4642162" y="3811469"/>
            <a:ext cx="672662" cy="1681655"/>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85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Photomultiplier Tube (PMT)</a:t>
            </a:r>
          </a:p>
        </p:txBody>
      </p:sp>
      <p:sp>
        <p:nvSpPr>
          <p:cNvPr id="3" name="Content Placeholder 2"/>
          <p:cNvSpPr>
            <a:spLocks noGrp="1"/>
          </p:cNvSpPr>
          <p:nvPr>
            <p:ph idx="1"/>
          </p:nvPr>
        </p:nvSpPr>
        <p:spPr/>
        <p:txBody>
          <a:bodyPr/>
          <a:lstStyle/>
          <a:p>
            <a:r>
              <a:rPr lang="en-US" dirty="0"/>
              <a:t>PMTs use electric potential to amplify electrons</a:t>
            </a:r>
          </a:p>
          <a:p>
            <a:r>
              <a:rPr lang="en-US" dirty="0"/>
              <a:t>Photons impact a phosphor screen creating electrons</a:t>
            </a:r>
          </a:p>
          <a:p>
            <a:r>
              <a:rPr lang="en-US" dirty="0"/>
              <a:t>Electrons are multiplied by impacting other surfaces (Dynode chain)</a:t>
            </a:r>
          </a:p>
          <a:p>
            <a:r>
              <a:rPr lang="en-US" dirty="0"/>
              <a:t>Increasing the gain increases the number of electrons produced in a non-linear fashion</a:t>
            </a:r>
          </a:p>
          <a:p>
            <a:r>
              <a:rPr lang="en-US" dirty="0"/>
              <a:t>So increasing Gain increases signal</a:t>
            </a:r>
          </a:p>
        </p:txBody>
      </p:sp>
    </p:spTree>
    <p:extLst>
      <p:ext uri="{BB962C8B-B14F-4D97-AF65-F5344CB8AC3E}">
        <p14:creationId xmlns:p14="http://schemas.microsoft.com/office/powerpoint/2010/main" val="3061208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a:t>Photomultiplier Tube (PMT)</a:t>
            </a:r>
          </a:p>
        </p:txBody>
      </p:sp>
      <p:sp>
        <p:nvSpPr>
          <p:cNvPr id="3" name="Content Placeholder 2"/>
          <p:cNvSpPr>
            <a:spLocks noGrp="1"/>
          </p:cNvSpPr>
          <p:nvPr>
            <p:ph sz="half" idx="1"/>
          </p:nvPr>
        </p:nvSpPr>
        <p:spPr>
          <a:xfrm>
            <a:off x="628650" y="1825625"/>
            <a:ext cx="3534559" cy="4351338"/>
          </a:xfrm>
        </p:spPr>
        <p:txBody>
          <a:bodyPr/>
          <a:lstStyle/>
          <a:p>
            <a:r>
              <a:rPr lang="en-US" dirty="0"/>
              <a:t>Two types of Photomultipliers</a:t>
            </a:r>
          </a:p>
          <a:p>
            <a:pPr lvl="1"/>
            <a:r>
              <a:rPr lang="en-US" dirty="0"/>
              <a:t>Side-on, most popular due to high performance rating and low cost</a:t>
            </a:r>
          </a:p>
          <a:p>
            <a:pPr lvl="1"/>
            <a:r>
              <a:rPr lang="en-US" dirty="0"/>
              <a:t>Head-on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59971"/>
            <a:ext cx="4086225" cy="2038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75" y="4206874"/>
            <a:ext cx="5048250" cy="2105025"/>
          </a:xfrm>
          <a:prstGeom prst="rect">
            <a:avLst/>
          </a:prstGeom>
        </p:spPr>
      </p:pic>
      <p:sp>
        <p:nvSpPr>
          <p:cNvPr id="10" name="Rectangle 9"/>
          <p:cNvSpPr/>
          <p:nvPr/>
        </p:nvSpPr>
        <p:spPr>
          <a:xfrm>
            <a:off x="7917628" y="3259567"/>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28042" y="6142522"/>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799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a:t>The cost of increasing gain</a:t>
            </a:r>
          </a:p>
        </p:txBody>
      </p:sp>
      <p:sp>
        <p:nvSpPr>
          <p:cNvPr id="3" name="Content Placeholder 2"/>
          <p:cNvSpPr>
            <a:spLocks noGrp="1"/>
          </p:cNvSpPr>
          <p:nvPr>
            <p:ph idx="1"/>
          </p:nvPr>
        </p:nvSpPr>
        <p:spPr/>
        <p:txBody>
          <a:bodyPr>
            <a:normAutofit/>
          </a:bodyPr>
          <a:lstStyle/>
          <a:p>
            <a:r>
              <a:rPr lang="en-US" dirty="0"/>
              <a:t>More electrons means more noise</a:t>
            </a:r>
          </a:p>
          <a:p>
            <a:r>
              <a:rPr lang="en-US" dirty="0"/>
              <a:t>This is what causes the noise in scanning confocal images</a:t>
            </a:r>
          </a:p>
          <a:p>
            <a:pPr lvl="1"/>
            <a:r>
              <a:rPr lang="en-US" dirty="0"/>
              <a:t>Averaging can decrease the noise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297"/>
          <a:stretch/>
        </p:blipFill>
        <p:spPr>
          <a:xfrm>
            <a:off x="1311536" y="3818966"/>
            <a:ext cx="4562139" cy="2581492"/>
          </a:xfrm>
          <a:prstGeom prst="rect">
            <a:avLst/>
          </a:prstGeom>
        </p:spPr>
      </p:pic>
    </p:spTree>
    <p:extLst>
      <p:ext uri="{BB962C8B-B14F-4D97-AF65-F5344CB8AC3E}">
        <p14:creationId xmlns:p14="http://schemas.microsoft.com/office/powerpoint/2010/main" val="3232199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4000" dirty="0"/>
              <a:t>Photomultiplier Tube (PMT)</a:t>
            </a:r>
          </a:p>
        </p:txBody>
      </p:sp>
      <p:sp>
        <p:nvSpPr>
          <p:cNvPr id="5" name="Content Placeholder 4"/>
          <p:cNvSpPr>
            <a:spLocks noGrp="1"/>
          </p:cNvSpPr>
          <p:nvPr>
            <p:ph sz="half" idx="1"/>
          </p:nvPr>
        </p:nvSpPr>
        <p:spPr/>
        <p:txBody>
          <a:bodyPr/>
          <a:lstStyle/>
          <a:p>
            <a:r>
              <a:rPr lang="en-US" dirty="0"/>
              <a:t>PMTs less sensitive in the red</a:t>
            </a:r>
          </a:p>
          <a:p>
            <a:r>
              <a:rPr lang="en-US" dirty="0"/>
              <a:t>Most PMTs </a:t>
            </a:r>
            <a:r>
              <a:rPr lang="en-US" dirty="0" err="1"/>
              <a:t>multialkali</a:t>
            </a:r>
            <a:r>
              <a:rPr lang="en-US" dirty="0"/>
              <a:t> photocathode material</a:t>
            </a:r>
          </a:p>
          <a:p>
            <a:r>
              <a:rPr lang="en-US" dirty="0" err="1"/>
              <a:t>GaAsP</a:t>
            </a:r>
            <a:r>
              <a:rPr lang="en-US" dirty="0"/>
              <a:t> detectors more sensitive</a:t>
            </a:r>
          </a:p>
          <a:p>
            <a:r>
              <a:rPr lang="en-US" dirty="0"/>
              <a:t>Can buy PMTs that are more “green” sensitive or more “</a:t>
            </a:r>
            <a:r>
              <a:rPr lang="en-US" dirty="0" err="1"/>
              <a:t>red”sensitive</a:t>
            </a:r>
            <a:endParaRPr lang="en-US" dirty="0"/>
          </a:p>
          <a:p>
            <a:pPr lvl="1"/>
            <a:r>
              <a:rPr lang="en-US" dirty="0"/>
              <a:t>But not much difference</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49" y="1825625"/>
            <a:ext cx="4334903" cy="3196535"/>
          </a:xfrm>
        </p:spPr>
      </p:pic>
    </p:spTree>
    <p:extLst>
      <p:ext uri="{BB962C8B-B14F-4D97-AF65-F5344CB8AC3E}">
        <p14:creationId xmlns:p14="http://schemas.microsoft.com/office/powerpoint/2010/main" val="157353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227: Final Project (34 pts total)</a:t>
            </a:r>
            <a:br>
              <a:rPr lang="en-US" altLang="en-US" sz="3200" dirty="0"/>
            </a:br>
            <a:endParaRPr lang="en-US" sz="3200" dirty="0"/>
          </a:p>
        </p:txBody>
      </p:sp>
      <p:sp>
        <p:nvSpPr>
          <p:cNvPr id="3" name="Content Placeholder 2"/>
          <p:cNvSpPr>
            <a:spLocks noGrp="1"/>
          </p:cNvSpPr>
          <p:nvPr>
            <p:ph idx="1"/>
          </p:nvPr>
        </p:nvSpPr>
        <p:spPr/>
        <p:txBody>
          <a:bodyPr>
            <a:noAutofit/>
          </a:bodyPr>
          <a:lstStyle/>
          <a:p>
            <a:pPr marL="342900" lvl="0" indent="-342900">
              <a:buFont typeface="+mj-lt"/>
              <a:buAutoNum type="arabicPeriod"/>
            </a:pPr>
            <a:r>
              <a:rPr lang="en-US" sz="1600" dirty="0"/>
              <a:t>Introduction to the topic/problem. (3pts)</a:t>
            </a:r>
          </a:p>
          <a:p>
            <a:pPr marL="342900" lvl="0" indent="-342900">
              <a:buFont typeface="+mj-lt"/>
              <a:buAutoNum type="arabicPeriod"/>
            </a:pPr>
            <a:r>
              <a:rPr lang="en-US" sz="1600" dirty="0"/>
              <a:t>What role does confocal microscopy play in addressing the problem? (3pts)</a:t>
            </a:r>
          </a:p>
          <a:p>
            <a:pPr marL="342900" lvl="0" indent="-342900">
              <a:buFont typeface="+mj-lt"/>
              <a:buAutoNum type="arabicPeriod"/>
            </a:pPr>
            <a:r>
              <a:rPr lang="en-US" sz="1600" dirty="0"/>
              <a:t>What was your specific approach and results? (4pts)</a:t>
            </a:r>
          </a:p>
          <a:p>
            <a:pPr marL="342900" lvl="0" indent="-342900">
              <a:buFont typeface="+mj-lt"/>
              <a:buAutoNum type="arabicPeriod"/>
            </a:pPr>
            <a:r>
              <a:rPr lang="en-US" sz="1600" dirty="0"/>
              <a:t>What techniques did you use that were or were not taught in the class? (3pts)</a:t>
            </a:r>
          </a:p>
          <a:p>
            <a:pPr marL="342900" lvl="0" indent="-342900">
              <a:buFont typeface="+mj-lt"/>
              <a:buAutoNum type="arabicPeriod"/>
            </a:pPr>
            <a:r>
              <a:rPr lang="en-US" sz="1600" dirty="0"/>
              <a:t>Describe the methods required to recreate the experiment.</a:t>
            </a:r>
          </a:p>
          <a:p>
            <a:pPr marL="800100" lvl="1" indent="-342900">
              <a:buFont typeface="+mj-lt"/>
              <a:buAutoNum type="alphaLcParenR"/>
            </a:pPr>
            <a:r>
              <a:rPr lang="en-US" sz="1400" dirty="0"/>
              <a:t>Sample preparation.  (3pts)</a:t>
            </a:r>
          </a:p>
          <a:p>
            <a:pPr marL="800100" lvl="1" indent="-342900">
              <a:buFont typeface="+mj-lt"/>
              <a:buAutoNum type="alphaLcParenR"/>
            </a:pPr>
            <a:r>
              <a:rPr lang="en-US" sz="1400" dirty="0"/>
              <a:t>Imaging.  (3pts)</a:t>
            </a:r>
          </a:p>
          <a:p>
            <a:pPr marL="342900" lvl="0" indent="-342900">
              <a:buFont typeface="+mj-lt"/>
              <a:buAutoNum type="arabicPeriod"/>
            </a:pPr>
            <a:r>
              <a:rPr lang="en-US" sz="1600" dirty="0"/>
              <a:t>What problems did you encounter and how did you or would you solve them? (3pts)</a:t>
            </a:r>
          </a:p>
          <a:p>
            <a:pPr marL="342900" lvl="0" indent="-342900">
              <a:buFont typeface="+mj-lt"/>
              <a:buAutoNum type="arabicPeriod"/>
            </a:pPr>
            <a:r>
              <a:rPr lang="en-US" sz="1600" dirty="0"/>
              <a:t>What would be the next set of experiments? (3pts)</a:t>
            </a:r>
          </a:p>
          <a:p>
            <a:pPr marL="342900" lvl="0" indent="-342900">
              <a:buFont typeface="+mj-lt"/>
              <a:buAutoNum type="arabicPeriod"/>
            </a:pPr>
            <a:r>
              <a:rPr lang="en-US" sz="1600" dirty="0"/>
              <a:t>Relevant references cited? Be sure to include at least 1 outside reference showing interest and relevance to the current scientific community. Include the references from the proposal. (3pts)</a:t>
            </a:r>
          </a:p>
          <a:p>
            <a:pPr marL="342900" lvl="0" indent="-342900">
              <a:buFont typeface="+mj-lt"/>
              <a:buAutoNum type="arabicPeriod"/>
            </a:pPr>
            <a:r>
              <a:rPr lang="en-US" sz="1600" dirty="0"/>
              <a:t>Image quality. (3pts)</a:t>
            </a:r>
          </a:p>
          <a:p>
            <a:pPr marL="342900" lvl="0" indent="-342900">
              <a:buFont typeface="+mj-lt"/>
              <a:buAutoNum type="arabicPeriod"/>
            </a:pPr>
            <a:r>
              <a:rPr lang="en-US" sz="1600" dirty="0"/>
              <a:t>Figure captions &amp; annotations. (3pts)</a:t>
            </a:r>
          </a:p>
          <a:p>
            <a:pPr marL="914400" indent="-914400">
              <a:buNone/>
            </a:pPr>
            <a:endParaRPr lang="en-US" sz="1100" b="1" dirty="0"/>
          </a:p>
        </p:txBody>
      </p:sp>
    </p:spTree>
    <p:extLst>
      <p:ext uri="{BB962C8B-B14F-4D97-AF65-F5344CB8AC3E}">
        <p14:creationId xmlns:p14="http://schemas.microsoft.com/office/powerpoint/2010/main" val="24714047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ltLang="en-US" sz="3200" dirty="0">
                <a:solidFill>
                  <a:prstClr val="black"/>
                </a:solidFill>
              </a:rPr>
              <a:t>Biology 227: Methods in Modern Microscopy</a:t>
            </a:r>
            <a:endParaRPr lang="en-US" dirty="0"/>
          </a:p>
        </p:txBody>
      </p:sp>
      <p:sp>
        <p:nvSpPr>
          <p:cNvPr id="3" name="Content Placeholder 2"/>
          <p:cNvSpPr>
            <a:spLocks noGrp="1"/>
          </p:cNvSpPr>
          <p:nvPr>
            <p:ph idx="1"/>
          </p:nvPr>
        </p:nvSpPr>
        <p:spPr/>
        <p:txBody>
          <a:bodyPr>
            <a:normAutofit lnSpcReduction="10000"/>
          </a:bodyPr>
          <a:lstStyle/>
          <a:p>
            <a:r>
              <a:rPr lang="en-US" dirty="0"/>
              <a:t>Signing up to use microscopes in Beckman Institute Biological Imaging Facility (BIF), B133 Beckman Institute</a:t>
            </a:r>
          </a:p>
          <a:p>
            <a:r>
              <a:rPr lang="en-US"/>
              <a:t>Contact Dr. Giada </a:t>
            </a:r>
            <a:r>
              <a:rPr lang="en-US" dirty="0" err="1"/>
              <a:t>Spigolon</a:t>
            </a:r>
            <a:r>
              <a:rPr lang="en-US" dirty="0"/>
              <a:t> for training</a:t>
            </a:r>
          </a:p>
          <a:p>
            <a:pPr lvl="1"/>
            <a:r>
              <a:rPr lang="en-US" dirty="0"/>
              <a:t>giadas@caltech.edu</a:t>
            </a:r>
          </a:p>
          <a:p>
            <a:r>
              <a:rPr lang="en-US" dirty="0"/>
              <a:t>Web site for BIF</a:t>
            </a:r>
          </a:p>
          <a:p>
            <a:pPr lvl="1"/>
            <a:r>
              <a:rPr lang="en-US" dirty="0"/>
              <a:t>bioimaging.caltech.edu</a:t>
            </a:r>
          </a:p>
          <a:p>
            <a:pPr lvl="1"/>
            <a:r>
              <a:rPr lang="en-US" u="sng" dirty="0">
                <a:hlinkClick r:id="rId3"/>
              </a:rPr>
              <a:t>http://www.its.caltech.edu/~bif/</a:t>
            </a:r>
            <a:endParaRPr lang="en-US" u="sng" dirty="0"/>
          </a:p>
          <a:p>
            <a:r>
              <a:rPr lang="en-US" dirty="0"/>
              <a:t>Go to Calendar link and login in as an outside user</a:t>
            </a:r>
          </a:p>
          <a:p>
            <a:pPr lvl="1"/>
            <a:r>
              <a:rPr lang="en-US" dirty="0"/>
              <a:t>Login: </a:t>
            </a:r>
            <a:r>
              <a:rPr lang="en-US" dirty="0">
                <a:hlinkClick r:id="rId4"/>
              </a:rPr>
              <a:t>bi227@caltech.edu</a:t>
            </a:r>
            <a:endParaRPr lang="en-US" dirty="0"/>
          </a:p>
          <a:p>
            <a:pPr lvl="1"/>
            <a:r>
              <a:rPr lang="en-US" dirty="0"/>
              <a:t>Password: 1562915629</a:t>
            </a:r>
          </a:p>
        </p:txBody>
      </p:sp>
    </p:spTree>
    <p:extLst>
      <p:ext uri="{BB962C8B-B14F-4D97-AF65-F5344CB8AC3E}">
        <p14:creationId xmlns:p14="http://schemas.microsoft.com/office/powerpoint/2010/main" val="2187856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2">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sounds great but has some limitations</a:t>
            </a:r>
          </a:p>
        </p:txBody>
      </p:sp>
    </p:spTree>
    <p:extLst>
      <p:ext uri="{BB962C8B-B14F-4D97-AF65-F5344CB8AC3E}">
        <p14:creationId xmlns:p14="http://schemas.microsoft.com/office/powerpoint/2010/main" val="266505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4376738" y="1654175"/>
            <a:ext cx="3055937" cy="2686050"/>
          </a:xfrm>
          <a:prstGeom prst="rect">
            <a:avLst/>
          </a:prstGeom>
          <a:solidFill>
            <a:srgbClr val="FFCC99"/>
          </a:solidFill>
          <a:ln w="9525">
            <a:solidFill>
              <a:schemeClr val="bg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2226" name="AutoShape 3"/>
          <p:cNvSpPr>
            <a:spLocks noChangeArrowheads="1"/>
          </p:cNvSpPr>
          <p:nvPr/>
        </p:nvSpPr>
        <p:spPr bwMode="auto">
          <a:xfrm rot="5400000">
            <a:off x="2667794" y="762794"/>
            <a:ext cx="2686050" cy="4452938"/>
          </a:xfrm>
          <a:prstGeom prst="triangle">
            <a:avLst>
              <a:gd name="adj" fmla="val 50000"/>
            </a:avLst>
          </a:prstGeom>
          <a:solidFill>
            <a:srgbClr val="00FF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2227" name="Rectangle 4"/>
          <p:cNvSpPr>
            <a:spLocks noGrp="1" noChangeArrowheads="1"/>
          </p:cNvSpPr>
          <p:nvPr>
            <p:ph type="title"/>
          </p:nvPr>
        </p:nvSpPr>
        <p:spPr/>
        <p:txBody>
          <a:bodyPr anchor="t">
            <a:normAutofit/>
          </a:bodyPr>
          <a:lstStyle/>
          <a:p>
            <a:r>
              <a:rPr lang="en-US" altLang="en-US" sz="2800" dirty="0">
                <a:cs typeface="Arial" panose="020B0604020202020204" pitchFamily="34" charset="0"/>
              </a:rPr>
              <a:t>Limitations:  </a:t>
            </a:r>
            <a:r>
              <a:rPr lang="en-US" altLang="en-US" sz="2800" dirty="0" err="1">
                <a:cs typeface="Arial" panose="020B0604020202020204" pitchFamily="34" charset="0"/>
              </a:rPr>
              <a:t>Phototoxicity</a:t>
            </a:r>
            <a:endParaRPr lang="en-US" altLang="en-US" sz="2800" dirty="0">
              <a:cs typeface="Arial" panose="020B0604020202020204" pitchFamily="34" charset="0"/>
            </a:endParaRPr>
          </a:p>
        </p:txBody>
      </p:sp>
      <p:sp>
        <p:nvSpPr>
          <p:cNvPr id="52228" name="Rectangle 5"/>
          <p:cNvSpPr>
            <a:spLocks noGrp="1" noChangeArrowheads="1"/>
          </p:cNvSpPr>
          <p:nvPr>
            <p:ph idx="4294967295"/>
          </p:nvPr>
        </p:nvSpPr>
        <p:spPr>
          <a:xfrm>
            <a:off x="628650" y="5006975"/>
            <a:ext cx="8229600" cy="1511300"/>
          </a:xfrm>
          <a:prstGeom prst="rect">
            <a:avLst/>
          </a:prstGeom>
        </p:spPr>
        <p:txBody>
          <a:bodyPr anchor="t"/>
          <a:lstStyle/>
          <a:p>
            <a:r>
              <a:rPr lang="en-US" altLang="en-US" sz="2800" dirty="0">
                <a:cs typeface="Arial" panose="020B0604020202020204" pitchFamily="34" charset="0"/>
              </a:rPr>
              <a:t>Sample is continuously exposed to light.</a:t>
            </a:r>
          </a:p>
          <a:p>
            <a:r>
              <a:rPr lang="en-US" altLang="en-US" sz="2800" dirty="0">
                <a:cs typeface="Arial" panose="020B0604020202020204" pitchFamily="34" charset="0"/>
              </a:rPr>
              <a:t>Weaker signal within sample requires stronger excitation and causes more toxicity.</a:t>
            </a:r>
          </a:p>
        </p:txBody>
      </p:sp>
      <p:sp>
        <p:nvSpPr>
          <p:cNvPr id="52229" name="Oval 6"/>
          <p:cNvSpPr>
            <a:spLocks noChangeArrowheads="1"/>
          </p:cNvSpPr>
          <p:nvPr/>
        </p:nvSpPr>
        <p:spPr bwMode="auto">
          <a:xfrm>
            <a:off x="1443038" y="1654175"/>
            <a:ext cx="682625" cy="2686050"/>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2230" name="Oval 21"/>
          <p:cNvSpPr>
            <a:spLocks noChangeArrowheads="1"/>
          </p:cNvSpPr>
          <p:nvPr/>
        </p:nvSpPr>
        <p:spPr bwMode="auto">
          <a:xfrm>
            <a:off x="4233863" y="2235200"/>
            <a:ext cx="1550987" cy="1470025"/>
          </a:xfrm>
          <a:prstGeom prst="ellipse">
            <a:avLst/>
          </a:prstGeom>
          <a:solidFill>
            <a:srgbClr val="C0C0C0">
              <a:alpha val="36078"/>
            </a:srgb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58269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3598863" y="1646238"/>
            <a:ext cx="3055937" cy="2686050"/>
          </a:xfrm>
          <a:prstGeom prst="rect">
            <a:avLst/>
          </a:prstGeom>
          <a:solidFill>
            <a:srgbClr val="FFCC99"/>
          </a:solidFill>
          <a:ln w="9525">
            <a:solidFill>
              <a:schemeClr val="bg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 name="Rectangle 4"/>
          <p:cNvSpPr>
            <a:spLocks noGrp="1" noChangeArrowheads="1"/>
          </p:cNvSpPr>
          <p:nvPr>
            <p:ph type="title"/>
          </p:nvPr>
        </p:nvSpPr>
        <p:spPr/>
        <p:txBody>
          <a:bodyPr anchor="t">
            <a:normAutofit/>
          </a:bodyPr>
          <a:lstStyle/>
          <a:p>
            <a:r>
              <a:rPr lang="en-US" altLang="en-US" sz="2800" dirty="0">
                <a:cs typeface="Arial" panose="020B0604020202020204" pitchFamily="34" charset="0"/>
              </a:rPr>
              <a:t>Limitations: </a:t>
            </a:r>
            <a:r>
              <a:rPr lang="en-US" altLang="en-US" sz="2800" dirty="0" err="1">
                <a:cs typeface="Arial" panose="020B0604020202020204" pitchFamily="34" charset="0"/>
              </a:rPr>
              <a:t>Photobleaching</a:t>
            </a:r>
            <a:endParaRPr lang="en-US" altLang="en-US" sz="2800" dirty="0">
              <a:cs typeface="Arial" panose="020B0604020202020204" pitchFamily="34" charset="0"/>
            </a:endParaRPr>
          </a:p>
        </p:txBody>
      </p:sp>
      <p:sp>
        <p:nvSpPr>
          <p:cNvPr id="53251" name="Rectangle 5"/>
          <p:cNvSpPr>
            <a:spLocks noGrp="1" noChangeArrowheads="1"/>
          </p:cNvSpPr>
          <p:nvPr>
            <p:ph idx="4294967295"/>
          </p:nvPr>
        </p:nvSpPr>
        <p:spPr>
          <a:xfrm>
            <a:off x="490538" y="4981574"/>
            <a:ext cx="8229600" cy="1511300"/>
          </a:xfrm>
        </p:spPr>
        <p:txBody>
          <a:bodyPr/>
          <a:lstStyle/>
          <a:p>
            <a:r>
              <a:rPr lang="en-US" altLang="en-US" dirty="0">
                <a:cs typeface="Arial" panose="020B0604020202020204" pitchFamily="34" charset="0"/>
              </a:rPr>
              <a:t>Scanning causes repeated exposure above and below.</a:t>
            </a:r>
          </a:p>
        </p:txBody>
      </p:sp>
      <p:grpSp>
        <p:nvGrpSpPr>
          <p:cNvPr id="53252" name="Group 42"/>
          <p:cNvGrpSpPr>
            <a:grpSpLocks/>
          </p:cNvGrpSpPr>
          <p:nvPr/>
        </p:nvGrpSpPr>
        <p:grpSpPr bwMode="auto">
          <a:xfrm>
            <a:off x="1470025" y="1644650"/>
            <a:ext cx="5467350" cy="2687638"/>
            <a:chOff x="926" y="1036"/>
            <a:chExt cx="3444" cy="1693"/>
          </a:xfrm>
        </p:grpSpPr>
        <p:grpSp>
          <p:nvGrpSpPr>
            <p:cNvPr id="53294" name="Group 13"/>
            <p:cNvGrpSpPr>
              <a:grpSpLocks/>
            </p:cNvGrpSpPr>
            <p:nvPr/>
          </p:nvGrpSpPr>
          <p:grpSpPr bwMode="auto">
            <a:xfrm>
              <a:off x="926" y="1036"/>
              <a:ext cx="3444" cy="1693"/>
              <a:chOff x="926" y="1036"/>
              <a:chExt cx="3444" cy="1693"/>
            </a:xfrm>
          </p:grpSpPr>
          <p:sp>
            <p:nvSpPr>
              <p:cNvPr id="53296" name="AutoShape 3"/>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97" name="AutoShape 11"/>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95" name="Oval 41"/>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 name="Group 43"/>
          <p:cNvGrpSpPr>
            <a:grpSpLocks/>
          </p:cNvGrpSpPr>
          <p:nvPr/>
        </p:nvGrpSpPr>
        <p:grpSpPr bwMode="auto">
          <a:xfrm>
            <a:off x="1825625" y="1639888"/>
            <a:ext cx="5467350" cy="2687637"/>
            <a:chOff x="926" y="1036"/>
            <a:chExt cx="3444" cy="1693"/>
          </a:xfrm>
        </p:grpSpPr>
        <p:grpSp>
          <p:nvGrpSpPr>
            <p:cNvPr id="53290" name="Group 44"/>
            <p:cNvGrpSpPr>
              <a:grpSpLocks/>
            </p:cNvGrpSpPr>
            <p:nvPr/>
          </p:nvGrpSpPr>
          <p:grpSpPr bwMode="auto">
            <a:xfrm>
              <a:off x="926" y="1036"/>
              <a:ext cx="3444" cy="1693"/>
              <a:chOff x="926" y="1036"/>
              <a:chExt cx="3444" cy="1693"/>
            </a:xfrm>
          </p:grpSpPr>
          <p:sp>
            <p:nvSpPr>
              <p:cNvPr id="53292" name="AutoShape 45"/>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93" name="AutoShape 46"/>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91" name="Oval 47"/>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6" name="Group 48"/>
          <p:cNvGrpSpPr>
            <a:grpSpLocks/>
          </p:cNvGrpSpPr>
          <p:nvPr/>
        </p:nvGrpSpPr>
        <p:grpSpPr bwMode="auto">
          <a:xfrm>
            <a:off x="2160588" y="1641475"/>
            <a:ext cx="5467350" cy="2687638"/>
            <a:chOff x="926" y="1036"/>
            <a:chExt cx="3444" cy="1693"/>
          </a:xfrm>
        </p:grpSpPr>
        <p:grpSp>
          <p:nvGrpSpPr>
            <p:cNvPr id="53286" name="Group 49"/>
            <p:cNvGrpSpPr>
              <a:grpSpLocks/>
            </p:cNvGrpSpPr>
            <p:nvPr/>
          </p:nvGrpSpPr>
          <p:grpSpPr bwMode="auto">
            <a:xfrm>
              <a:off x="926" y="1036"/>
              <a:ext cx="3444" cy="1693"/>
              <a:chOff x="926" y="1036"/>
              <a:chExt cx="3444" cy="1693"/>
            </a:xfrm>
          </p:grpSpPr>
          <p:sp>
            <p:nvSpPr>
              <p:cNvPr id="53288" name="AutoShape 50"/>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89" name="AutoShape 51"/>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87" name="Oval 52"/>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8" name="Group 53"/>
          <p:cNvGrpSpPr>
            <a:grpSpLocks/>
          </p:cNvGrpSpPr>
          <p:nvPr/>
        </p:nvGrpSpPr>
        <p:grpSpPr bwMode="auto">
          <a:xfrm>
            <a:off x="2463800" y="1643063"/>
            <a:ext cx="5467350" cy="2687637"/>
            <a:chOff x="926" y="1036"/>
            <a:chExt cx="3444" cy="1693"/>
          </a:xfrm>
        </p:grpSpPr>
        <p:grpSp>
          <p:nvGrpSpPr>
            <p:cNvPr id="53282" name="Group 54"/>
            <p:cNvGrpSpPr>
              <a:grpSpLocks/>
            </p:cNvGrpSpPr>
            <p:nvPr/>
          </p:nvGrpSpPr>
          <p:grpSpPr bwMode="auto">
            <a:xfrm>
              <a:off x="926" y="1036"/>
              <a:ext cx="3444" cy="1693"/>
              <a:chOff x="926" y="1036"/>
              <a:chExt cx="3444" cy="1693"/>
            </a:xfrm>
          </p:grpSpPr>
          <p:sp>
            <p:nvSpPr>
              <p:cNvPr id="53284" name="AutoShape 55"/>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85" name="AutoShape 56"/>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83" name="Oval 57"/>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0" name="Group 59"/>
          <p:cNvGrpSpPr>
            <a:grpSpLocks/>
          </p:cNvGrpSpPr>
          <p:nvPr/>
        </p:nvGrpSpPr>
        <p:grpSpPr bwMode="auto">
          <a:xfrm>
            <a:off x="2552700" y="1643063"/>
            <a:ext cx="5467350" cy="2687637"/>
            <a:chOff x="926" y="1036"/>
            <a:chExt cx="3444" cy="1693"/>
          </a:xfrm>
        </p:grpSpPr>
        <p:grpSp>
          <p:nvGrpSpPr>
            <p:cNvPr id="53278" name="Group 60"/>
            <p:cNvGrpSpPr>
              <a:grpSpLocks/>
            </p:cNvGrpSpPr>
            <p:nvPr/>
          </p:nvGrpSpPr>
          <p:grpSpPr bwMode="auto">
            <a:xfrm>
              <a:off x="926" y="1036"/>
              <a:ext cx="3444" cy="1693"/>
              <a:chOff x="926" y="1036"/>
              <a:chExt cx="3444" cy="1693"/>
            </a:xfrm>
          </p:grpSpPr>
          <p:sp>
            <p:nvSpPr>
              <p:cNvPr id="53280" name="AutoShape 6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81" name="AutoShape 6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79" name="Oval 6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2" name="Group 64"/>
          <p:cNvGrpSpPr>
            <a:grpSpLocks/>
          </p:cNvGrpSpPr>
          <p:nvPr/>
        </p:nvGrpSpPr>
        <p:grpSpPr bwMode="auto">
          <a:xfrm>
            <a:off x="2643188" y="1643063"/>
            <a:ext cx="5467350" cy="2687637"/>
            <a:chOff x="926" y="1036"/>
            <a:chExt cx="3444" cy="1693"/>
          </a:xfrm>
        </p:grpSpPr>
        <p:grpSp>
          <p:nvGrpSpPr>
            <p:cNvPr id="53274" name="Group 65"/>
            <p:cNvGrpSpPr>
              <a:grpSpLocks/>
            </p:cNvGrpSpPr>
            <p:nvPr/>
          </p:nvGrpSpPr>
          <p:grpSpPr bwMode="auto">
            <a:xfrm>
              <a:off x="926" y="1036"/>
              <a:ext cx="3444" cy="1693"/>
              <a:chOff x="926" y="1036"/>
              <a:chExt cx="3444" cy="1693"/>
            </a:xfrm>
          </p:grpSpPr>
          <p:sp>
            <p:nvSpPr>
              <p:cNvPr id="53276" name="AutoShape 66"/>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77" name="AutoShape 67"/>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75" name="Oval 68"/>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4" name="Group 69"/>
          <p:cNvGrpSpPr>
            <a:grpSpLocks/>
          </p:cNvGrpSpPr>
          <p:nvPr/>
        </p:nvGrpSpPr>
        <p:grpSpPr bwMode="auto">
          <a:xfrm>
            <a:off x="2732088" y="1641475"/>
            <a:ext cx="5467350" cy="2687638"/>
            <a:chOff x="926" y="1036"/>
            <a:chExt cx="3444" cy="1693"/>
          </a:xfrm>
        </p:grpSpPr>
        <p:grpSp>
          <p:nvGrpSpPr>
            <p:cNvPr id="53270" name="Group 70"/>
            <p:cNvGrpSpPr>
              <a:grpSpLocks/>
            </p:cNvGrpSpPr>
            <p:nvPr/>
          </p:nvGrpSpPr>
          <p:grpSpPr bwMode="auto">
            <a:xfrm>
              <a:off x="926" y="1036"/>
              <a:ext cx="3444" cy="1693"/>
              <a:chOff x="926" y="1036"/>
              <a:chExt cx="3444" cy="1693"/>
            </a:xfrm>
          </p:grpSpPr>
          <p:sp>
            <p:nvSpPr>
              <p:cNvPr id="53272" name="AutoShape 7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73" name="AutoShape 7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71" name="Oval 7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6" name="Group 74"/>
          <p:cNvGrpSpPr>
            <a:grpSpLocks/>
          </p:cNvGrpSpPr>
          <p:nvPr/>
        </p:nvGrpSpPr>
        <p:grpSpPr bwMode="auto">
          <a:xfrm>
            <a:off x="2827338" y="1641475"/>
            <a:ext cx="5467350" cy="2687638"/>
            <a:chOff x="926" y="1036"/>
            <a:chExt cx="3444" cy="1693"/>
          </a:xfrm>
        </p:grpSpPr>
        <p:grpSp>
          <p:nvGrpSpPr>
            <p:cNvPr id="53266" name="Group 75"/>
            <p:cNvGrpSpPr>
              <a:grpSpLocks/>
            </p:cNvGrpSpPr>
            <p:nvPr/>
          </p:nvGrpSpPr>
          <p:grpSpPr bwMode="auto">
            <a:xfrm>
              <a:off x="926" y="1036"/>
              <a:ext cx="3444" cy="1693"/>
              <a:chOff x="926" y="1036"/>
              <a:chExt cx="3444" cy="1693"/>
            </a:xfrm>
          </p:grpSpPr>
          <p:sp>
            <p:nvSpPr>
              <p:cNvPr id="53268" name="AutoShape 76"/>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69" name="AutoShape 77"/>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67" name="Oval 78"/>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8" name="Group 79"/>
          <p:cNvGrpSpPr>
            <a:grpSpLocks/>
          </p:cNvGrpSpPr>
          <p:nvPr/>
        </p:nvGrpSpPr>
        <p:grpSpPr bwMode="auto">
          <a:xfrm>
            <a:off x="2921000" y="1641475"/>
            <a:ext cx="5467350" cy="2687638"/>
            <a:chOff x="926" y="1036"/>
            <a:chExt cx="3444" cy="1693"/>
          </a:xfrm>
        </p:grpSpPr>
        <p:grpSp>
          <p:nvGrpSpPr>
            <p:cNvPr id="53262" name="Group 80"/>
            <p:cNvGrpSpPr>
              <a:grpSpLocks/>
            </p:cNvGrpSpPr>
            <p:nvPr/>
          </p:nvGrpSpPr>
          <p:grpSpPr bwMode="auto">
            <a:xfrm>
              <a:off x="926" y="1036"/>
              <a:ext cx="3444" cy="1693"/>
              <a:chOff x="926" y="1036"/>
              <a:chExt cx="3444" cy="1693"/>
            </a:xfrm>
          </p:grpSpPr>
          <p:sp>
            <p:nvSpPr>
              <p:cNvPr id="53264" name="AutoShape 8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265" name="AutoShape 8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3263" name="Oval 8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18522" name="Line 58"/>
          <p:cNvSpPr>
            <a:spLocks noChangeShapeType="1"/>
          </p:cNvSpPr>
          <p:nvPr/>
        </p:nvSpPr>
        <p:spPr bwMode="auto">
          <a:xfrm>
            <a:off x="4211638" y="2982913"/>
            <a:ext cx="1435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6961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chor="t">
            <a:normAutofit/>
          </a:bodyPr>
          <a:lstStyle/>
          <a:p>
            <a:r>
              <a:rPr lang="en-US" altLang="en-US" sz="2800" dirty="0">
                <a:cs typeface="Arial" panose="020B0604020202020204" pitchFamily="34" charset="0"/>
              </a:rPr>
              <a:t>Loss of sectioning by Scattering</a:t>
            </a:r>
          </a:p>
        </p:txBody>
      </p:sp>
      <p:sp>
        <p:nvSpPr>
          <p:cNvPr id="54274" name="Oval 4"/>
          <p:cNvSpPr>
            <a:spLocks noChangeArrowheads="1"/>
          </p:cNvSpPr>
          <p:nvPr/>
        </p:nvSpPr>
        <p:spPr bwMode="auto">
          <a:xfrm>
            <a:off x="2259013" y="2225675"/>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75" name="Oval 5"/>
          <p:cNvSpPr>
            <a:spLocks noChangeArrowheads="1"/>
          </p:cNvSpPr>
          <p:nvPr/>
        </p:nvSpPr>
        <p:spPr bwMode="auto">
          <a:xfrm>
            <a:off x="5000625" y="2209800"/>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76" name="Line 6"/>
          <p:cNvSpPr>
            <a:spLocks noChangeShapeType="1"/>
          </p:cNvSpPr>
          <p:nvPr/>
        </p:nvSpPr>
        <p:spPr bwMode="auto">
          <a:xfrm flipV="1">
            <a:off x="6559550" y="222567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77" name="Line 7"/>
          <p:cNvSpPr>
            <a:spLocks noChangeShapeType="1"/>
          </p:cNvSpPr>
          <p:nvPr/>
        </p:nvSpPr>
        <p:spPr bwMode="auto">
          <a:xfrm>
            <a:off x="6573838" y="373062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78" name="Line 8"/>
          <p:cNvSpPr>
            <a:spLocks noChangeShapeType="1"/>
          </p:cNvSpPr>
          <p:nvPr/>
        </p:nvSpPr>
        <p:spPr bwMode="auto">
          <a:xfrm flipV="1">
            <a:off x="1044575" y="2225675"/>
            <a:ext cx="0" cy="27416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79" name="Line 9"/>
          <p:cNvSpPr>
            <a:spLocks noChangeShapeType="1"/>
          </p:cNvSpPr>
          <p:nvPr/>
        </p:nvSpPr>
        <p:spPr bwMode="auto">
          <a:xfrm flipH="1" flipV="1">
            <a:off x="457200" y="3584575"/>
            <a:ext cx="7577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80" name="Oval 10"/>
          <p:cNvSpPr>
            <a:spLocks noChangeArrowheads="1"/>
          </p:cNvSpPr>
          <p:nvPr/>
        </p:nvSpPr>
        <p:spPr bwMode="auto">
          <a:xfrm>
            <a:off x="952500" y="3492500"/>
            <a:ext cx="182563" cy="182563"/>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81" name="Oval 11"/>
          <p:cNvSpPr>
            <a:spLocks noChangeArrowheads="1"/>
          </p:cNvSpPr>
          <p:nvPr/>
        </p:nvSpPr>
        <p:spPr bwMode="auto">
          <a:xfrm>
            <a:off x="952500" y="2668588"/>
            <a:ext cx="182563" cy="1825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nvGrpSpPr>
          <p:cNvPr id="54282" name="Group 12"/>
          <p:cNvGrpSpPr>
            <a:grpSpLocks/>
          </p:cNvGrpSpPr>
          <p:nvPr/>
        </p:nvGrpSpPr>
        <p:grpSpPr bwMode="auto">
          <a:xfrm>
            <a:off x="1044575" y="2887663"/>
            <a:ext cx="6881813" cy="1385887"/>
            <a:chOff x="658" y="1819"/>
            <a:chExt cx="4335" cy="873"/>
          </a:xfrm>
        </p:grpSpPr>
        <p:grpSp>
          <p:nvGrpSpPr>
            <p:cNvPr id="54299" name="Group 13"/>
            <p:cNvGrpSpPr>
              <a:grpSpLocks/>
            </p:cNvGrpSpPr>
            <p:nvPr/>
          </p:nvGrpSpPr>
          <p:grpSpPr bwMode="auto">
            <a:xfrm>
              <a:off x="658" y="1819"/>
              <a:ext cx="4335" cy="873"/>
              <a:chOff x="658" y="1819"/>
              <a:chExt cx="4335" cy="873"/>
            </a:xfrm>
          </p:grpSpPr>
          <p:sp>
            <p:nvSpPr>
              <p:cNvPr id="54301" name="Line 14"/>
              <p:cNvSpPr>
                <a:spLocks noChangeShapeType="1"/>
              </p:cNvSpPr>
              <p:nvPr/>
            </p:nvSpPr>
            <p:spPr bwMode="auto">
              <a:xfrm>
                <a:off x="658" y="2258"/>
                <a:ext cx="874" cy="422"/>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302" name="Line 15"/>
              <p:cNvSpPr>
                <a:spLocks noChangeShapeType="1"/>
              </p:cNvSpPr>
              <p:nvPr/>
            </p:nvSpPr>
            <p:spPr bwMode="auto">
              <a:xfrm flipV="1">
                <a:off x="658" y="1819"/>
                <a:ext cx="874" cy="439"/>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303" name="Line 16"/>
              <p:cNvSpPr>
                <a:spLocks noChangeShapeType="1"/>
              </p:cNvSpPr>
              <p:nvPr/>
            </p:nvSpPr>
            <p:spPr bwMode="auto">
              <a:xfrm flipV="1">
                <a:off x="1532" y="1819"/>
                <a:ext cx="1733" cy="5"/>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304" name="Line 17"/>
              <p:cNvSpPr>
                <a:spLocks noChangeShapeType="1"/>
              </p:cNvSpPr>
              <p:nvPr/>
            </p:nvSpPr>
            <p:spPr bwMode="auto">
              <a:xfrm>
                <a:off x="1532" y="2680"/>
                <a:ext cx="1733"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305" name="Line 18"/>
              <p:cNvSpPr>
                <a:spLocks noChangeShapeType="1"/>
              </p:cNvSpPr>
              <p:nvPr/>
            </p:nvSpPr>
            <p:spPr bwMode="auto">
              <a:xfrm flipH="1" flipV="1">
                <a:off x="3265" y="1819"/>
                <a:ext cx="1728" cy="873"/>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306" name="Line 19"/>
              <p:cNvSpPr>
                <a:spLocks noChangeShapeType="1"/>
              </p:cNvSpPr>
              <p:nvPr/>
            </p:nvSpPr>
            <p:spPr bwMode="auto">
              <a:xfrm flipH="1">
                <a:off x="3265" y="1824"/>
                <a:ext cx="1728" cy="856"/>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54300" name="Oval 20"/>
            <p:cNvSpPr>
              <a:spLocks noChangeArrowheads="1"/>
            </p:cNvSpPr>
            <p:nvPr/>
          </p:nvSpPr>
          <p:spPr bwMode="auto">
            <a:xfrm>
              <a:off x="4079" y="2205"/>
              <a:ext cx="115" cy="115"/>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54283" name="Group 21"/>
          <p:cNvGrpSpPr>
            <a:grpSpLocks/>
          </p:cNvGrpSpPr>
          <p:nvPr/>
        </p:nvGrpSpPr>
        <p:grpSpPr bwMode="auto">
          <a:xfrm>
            <a:off x="1044575" y="2209800"/>
            <a:ext cx="5619750" cy="2757488"/>
            <a:chOff x="658" y="1392"/>
            <a:chExt cx="3540" cy="1737"/>
          </a:xfrm>
        </p:grpSpPr>
        <p:grpSp>
          <p:nvGrpSpPr>
            <p:cNvPr id="54291" name="Group 22"/>
            <p:cNvGrpSpPr>
              <a:grpSpLocks/>
            </p:cNvGrpSpPr>
            <p:nvPr/>
          </p:nvGrpSpPr>
          <p:grpSpPr bwMode="auto">
            <a:xfrm>
              <a:off x="658" y="1392"/>
              <a:ext cx="3483" cy="1737"/>
              <a:chOff x="658" y="1392"/>
              <a:chExt cx="3483" cy="1737"/>
            </a:xfrm>
          </p:grpSpPr>
          <p:sp>
            <p:nvSpPr>
              <p:cNvPr id="54293" name="Line 23"/>
              <p:cNvSpPr>
                <a:spLocks noChangeShapeType="1"/>
              </p:cNvSpPr>
              <p:nvPr/>
            </p:nvSpPr>
            <p:spPr bwMode="auto">
              <a:xfrm flipV="1">
                <a:off x="658" y="1402"/>
                <a:ext cx="874" cy="33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94" name="Line 24"/>
              <p:cNvSpPr>
                <a:spLocks noChangeShapeType="1"/>
              </p:cNvSpPr>
              <p:nvPr/>
            </p:nvSpPr>
            <p:spPr bwMode="auto">
              <a:xfrm>
                <a:off x="658" y="1739"/>
                <a:ext cx="885" cy="37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95" name="Line 25"/>
              <p:cNvSpPr>
                <a:spLocks noChangeShapeType="1"/>
              </p:cNvSpPr>
              <p:nvPr/>
            </p:nvSpPr>
            <p:spPr bwMode="auto">
              <a:xfrm flipH="1" flipV="1">
                <a:off x="3264" y="2400"/>
                <a:ext cx="868"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96" name="Line 26"/>
              <p:cNvSpPr>
                <a:spLocks noChangeShapeType="1"/>
              </p:cNvSpPr>
              <p:nvPr/>
            </p:nvSpPr>
            <p:spPr bwMode="auto">
              <a:xfrm flipH="1">
                <a:off x="3264" y="2736"/>
                <a:ext cx="877" cy="39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97" name="Line 27"/>
              <p:cNvSpPr>
                <a:spLocks noChangeShapeType="1"/>
              </p:cNvSpPr>
              <p:nvPr/>
            </p:nvSpPr>
            <p:spPr bwMode="auto">
              <a:xfrm>
                <a:off x="1532" y="1392"/>
                <a:ext cx="1732" cy="100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4298" name="Line 28"/>
              <p:cNvSpPr>
                <a:spLocks noChangeShapeType="1"/>
              </p:cNvSpPr>
              <p:nvPr/>
            </p:nvSpPr>
            <p:spPr bwMode="auto">
              <a:xfrm>
                <a:off x="1543" y="2118"/>
                <a:ext cx="1745" cy="101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54292" name="Oval 29"/>
            <p:cNvSpPr>
              <a:spLocks noChangeArrowheads="1"/>
            </p:cNvSpPr>
            <p:nvPr/>
          </p:nvSpPr>
          <p:spPr bwMode="auto">
            <a:xfrm>
              <a:off x="4083" y="2692"/>
              <a:ext cx="115" cy="1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54284" name="Line 33"/>
          <p:cNvSpPr>
            <a:spLocks noChangeShapeType="1"/>
          </p:cNvSpPr>
          <p:nvPr/>
        </p:nvSpPr>
        <p:spPr bwMode="auto">
          <a:xfrm>
            <a:off x="1044575" y="2760663"/>
            <a:ext cx="5476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6" name="Line 44"/>
          <p:cNvSpPr>
            <a:spLocks noChangeShapeType="1"/>
          </p:cNvSpPr>
          <p:nvPr/>
        </p:nvSpPr>
        <p:spPr bwMode="auto">
          <a:xfrm flipH="1">
            <a:off x="1493838" y="3584575"/>
            <a:ext cx="342900" cy="225425"/>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1" name="Line 39"/>
          <p:cNvSpPr>
            <a:spLocks noChangeShapeType="1"/>
          </p:cNvSpPr>
          <p:nvPr/>
        </p:nvSpPr>
        <p:spPr bwMode="auto">
          <a:xfrm flipH="1">
            <a:off x="952500" y="2760663"/>
            <a:ext cx="639763" cy="455612"/>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2" name="Line 40"/>
          <p:cNvSpPr>
            <a:spLocks noChangeShapeType="1"/>
          </p:cNvSpPr>
          <p:nvPr/>
        </p:nvSpPr>
        <p:spPr bwMode="auto">
          <a:xfrm>
            <a:off x="952500" y="3216275"/>
            <a:ext cx="884238" cy="3683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4" name="Line 42"/>
          <p:cNvSpPr>
            <a:spLocks noChangeShapeType="1"/>
          </p:cNvSpPr>
          <p:nvPr/>
        </p:nvSpPr>
        <p:spPr bwMode="auto">
          <a:xfrm>
            <a:off x="1493838" y="3810000"/>
            <a:ext cx="938212" cy="4445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8" name="Line 46"/>
          <p:cNvSpPr>
            <a:spLocks noChangeShapeType="1"/>
          </p:cNvSpPr>
          <p:nvPr/>
        </p:nvSpPr>
        <p:spPr bwMode="auto">
          <a:xfrm>
            <a:off x="2432050" y="4254500"/>
            <a:ext cx="2749550" cy="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5199" name="Line 47"/>
          <p:cNvSpPr>
            <a:spLocks noChangeShapeType="1"/>
          </p:cNvSpPr>
          <p:nvPr/>
        </p:nvSpPr>
        <p:spPr bwMode="auto">
          <a:xfrm flipV="1">
            <a:off x="5199063" y="2895600"/>
            <a:ext cx="2727325" cy="13589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44529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5191"/>
                                        </p:tgtEl>
                                        <p:attrNameLst>
                                          <p:attrName>style.visibility</p:attrName>
                                        </p:attrNameLst>
                                      </p:cBhvr>
                                      <p:to>
                                        <p:strVal val="visible"/>
                                      </p:to>
                                    </p:set>
                                    <p:animEffect transition="in" filter="dissolve">
                                      <p:cBhvr>
                                        <p:cTn id="7" dur="250"/>
                                        <p:tgtEl>
                                          <p:spTgt spid="305191"/>
                                        </p:tgtEl>
                                      </p:cBhvr>
                                    </p:animEffect>
                                  </p:childTnLst>
                                </p:cTn>
                              </p:par>
                            </p:childTnLst>
                          </p:cTn>
                        </p:par>
                        <p:par>
                          <p:cTn id="8" fill="hold" nodeType="afterGroup">
                            <p:stCondLst>
                              <p:cond delay="250"/>
                            </p:stCondLst>
                            <p:childTnLst>
                              <p:par>
                                <p:cTn id="9" presetID="9" presetClass="entr" presetSubtype="0" fill="hold" grpId="0" nodeType="afterEffect">
                                  <p:stCondLst>
                                    <p:cond delay="0"/>
                                  </p:stCondLst>
                                  <p:childTnLst>
                                    <p:set>
                                      <p:cBhvr>
                                        <p:cTn id="10" dur="1" fill="hold">
                                          <p:stCondLst>
                                            <p:cond delay="0"/>
                                          </p:stCondLst>
                                        </p:cTn>
                                        <p:tgtEl>
                                          <p:spTgt spid="305192"/>
                                        </p:tgtEl>
                                        <p:attrNameLst>
                                          <p:attrName>style.visibility</p:attrName>
                                        </p:attrNameLst>
                                      </p:cBhvr>
                                      <p:to>
                                        <p:strVal val="visible"/>
                                      </p:to>
                                    </p:set>
                                    <p:animEffect transition="in" filter="dissolve">
                                      <p:cBhvr>
                                        <p:cTn id="11" dur="250"/>
                                        <p:tgtEl>
                                          <p:spTgt spid="305192"/>
                                        </p:tgtEl>
                                      </p:cBhvr>
                                    </p:animEffect>
                                  </p:childTnLst>
                                </p:cTn>
                              </p:par>
                            </p:childTnLst>
                          </p:cTn>
                        </p:par>
                        <p:par>
                          <p:cTn id="12" fill="hold" nodeType="afterGroup">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05196"/>
                                        </p:tgtEl>
                                        <p:attrNameLst>
                                          <p:attrName>style.visibility</p:attrName>
                                        </p:attrNameLst>
                                      </p:cBhvr>
                                      <p:to>
                                        <p:strVal val="visible"/>
                                      </p:to>
                                    </p:set>
                                    <p:animEffect transition="in" filter="dissolve">
                                      <p:cBhvr>
                                        <p:cTn id="15" dur="250"/>
                                        <p:tgtEl>
                                          <p:spTgt spid="305196"/>
                                        </p:tgtEl>
                                      </p:cBhvr>
                                    </p:animEffect>
                                  </p:childTnLst>
                                </p:cTn>
                              </p:par>
                            </p:childTnLst>
                          </p:cTn>
                        </p:par>
                        <p:par>
                          <p:cTn id="16" fill="hold" nodeType="afterGroup">
                            <p:stCondLst>
                              <p:cond delay="750"/>
                            </p:stCondLst>
                            <p:childTnLst>
                              <p:par>
                                <p:cTn id="17" presetID="9" presetClass="entr" presetSubtype="0" fill="hold" grpId="0" nodeType="afterEffect">
                                  <p:stCondLst>
                                    <p:cond delay="0"/>
                                  </p:stCondLst>
                                  <p:childTnLst>
                                    <p:set>
                                      <p:cBhvr>
                                        <p:cTn id="18" dur="1" fill="hold">
                                          <p:stCondLst>
                                            <p:cond delay="0"/>
                                          </p:stCondLst>
                                        </p:cTn>
                                        <p:tgtEl>
                                          <p:spTgt spid="305194"/>
                                        </p:tgtEl>
                                        <p:attrNameLst>
                                          <p:attrName>style.visibility</p:attrName>
                                        </p:attrNameLst>
                                      </p:cBhvr>
                                      <p:to>
                                        <p:strVal val="visible"/>
                                      </p:to>
                                    </p:set>
                                    <p:animEffect transition="in" filter="dissolve">
                                      <p:cBhvr>
                                        <p:cTn id="19" dur="250"/>
                                        <p:tgtEl>
                                          <p:spTgt spid="305194"/>
                                        </p:tgtEl>
                                      </p:cBhvr>
                                    </p:animEffect>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05198"/>
                                        </p:tgtEl>
                                        <p:attrNameLst>
                                          <p:attrName>style.visibility</p:attrName>
                                        </p:attrNameLst>
                                      </p:cBhvr>
                                      <p:to>
                                        <p:strVal val="visible"/>
                                      </p:to>
                                    </p:set>
                                    <p:animEffect transition="in" filter="dissolve">
                                      <p:cBhvr>
                                        <p:cTn id="23" dur="250"/>
                                        <p:tgtEl>
                                          <p:spTgt spid="30519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05199"/>
                                        </p:tgtEl>
                                        <p:attrNameLst>
                                          <p:attrName>style.visibility</p:attrName>
                                        </p:attrNameLst>
                                      </p:cBhvr>
                                      <p:to>
                                        <p:strVal val="visible"/>
                                      </p:to>
                                    </p:set>
                                    <p:animEffect transition="in" filter="dissolve">
                                      <p:cBhvr>
                                        <p:cTn id="26" dur="250"/>
                                        <p:tgtEl>
                                          <p:spTgt spid="305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96" grpId="0" animBg="1"/>
      <p:bldP spid="305191" grpId="0" animBg="1"/>
      <p:bldP spid="305192" grpId="0" animBg="1"/>
      <p:bldP spid="305194" grpId="0" animBg="1"/>
      <p:bldP spid="305198" grpId="0" animBg="1"/>
      <p:bldP spid="3051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ltLang="en-US" sz="3200" dirty="0">
                <a:solidFill>
                  <a:prstClr val="black"/>
                </a:solidFill>
              </a:rPr>
              <a:t>Biology 227: Methods in Modern Microscopy</a:t>
            </a:r>
            <a:endParaRPr lang="en-US" dirty="0"/>
          </a:p>
        </p:txBody>
      </p:sp>
      <p:sp>
        <p:nvSpPr>
          <p:cNvPr id="3" name="Content Placeholder 2"/>
          <p:cNvSpPr>
            <a:spLocks noGrp="1"/>
          </p:cNvSpPr>
          <p:nvPr>
            <p:ph idx="1"/>
          </p:nvPr>
        </p:nvSpPr>
        <p:spPr/>
        <p:txBody>
          <a:bodyPr>
            <a:normAutofit/>
          </a:bodyPr>
          <a:lstStyle/>
          <a:p>
            <a:r>
              <a:rPr lang="en-US" dirty="0"/>
              <a:t>Microscopes available in course lab, Church B168</a:t>
            </a:r>
          </a:p>
          <a:p>
            <a:pPr lvl="1"/>
            <a:r>
              <a:rPr lang="en-US" dirty="0"/>
              <a:t>LSM 410 (x 2) inverted microscope</a:t>
            </a:r>
          </a:p>
          <a:p>
            <a:pPr lvl="1"/>
            <a:r>
              <a:rPr lang="en-US" dirty="0"/>
              <a:t>LSM 310 upright microscope</a:t>
            </a:r>
          </a:p>
          <a:p>
            <a:pPr lvl="1"/>
            <a:r>
              <a:rPr lang="en-US" dirty="0"/>
              <a:t>Stereo microscope, fluorescent</a:t>
            </a:r>
          </a:p>
          <a:p>
            <a:r>
              <a:rPr lang="en-US" dirty="0"/>
              <a:t>Will open up LSM 410 to look at the insides</a:t>
            </a:r>
          </a:p>
          <a:p>
            <a:r>
              <a:rPr lang="en-US" dirty="0"/>
              <a:t>Helpful for translating published light paths and visualizing the real thing</a:t>
            </a:r>
          </a:p>
        </p:txBody>
      </p:sp>
    </p:spTree>
    <p:extLst>
      <p:ext uri="{BB962C8B-B14F-4D97-AF65-F5344CB8AC3E}">
        <p14:creationId xmlns:p14="http://schemas.microsoft.com/office/powerpoint/2010/main" val="3163939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Holographic or Spatial Light Modulator (SLM) microscope (2008)</a:t>
            </a:r>
          </a:p>
        </p:txBody>
      </p:sp>
      <p:sp>
        <p:nvSpPr>
          <p:cNvPr id="4" name="Text Placeholder 3"/>
          <p:cNvSpPr>
            <a:spLocks noGrp="1"/>
          </p:cNvSpPr>
          <p:nvPr>
            <p:ph type="body" idx="1"/>
          </p:nvPr>
        </p:nvSpPr>
        <p:spPr/>
        <p:txBody>
          <a:bodyPr/>
          <a:lstStyle/>
          <a:p>
            <a:r>
              <a:rPr lang="en-US" dirty="0"/>
              <a:t>Holographic microscope</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2588232"/>
            <a:ext cx="3868737" cy="3518274"/>
          </a:xfrm>
        </p:spPr>
      </p:pic>
      <p:sp>
        <p:nvSpPr>
          <p:cNvPr id="6" name="Text Placeholder 5"/>
          <p:cNvSpPr>
            <a:spLocks noGrp="1"/>
          </p:cNvSpPr>
          <p:nvPr>
            <p:ph type="body" sz="quarter" idx="3"/>
          </p:nvPr>
        </p:nvSpPr>
        <p:spPr/>
        <p:txBody>
          <a:bodyPr/>
          <a:lstStyle/>
          <a:p>
            <a:r>
              <a:rPr lang="en-US" dirty="0"/>
              <a:t>SLM microscope</a:t>
            </a:r>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43780" y="2505075"/>
            <a:ext cx="2858527" cy="3684588"/>
          </a:xfrm>
        </p:spPr>
      </p:pic>
    </p:spTree>
    <p:extLst>
      <p:ext uri="{BB962C8B-B14F-4D97-AF65-F5344CB8AC3E}">
        <p14:creationId xmlns:p14="http://schemas.microsoft.com/office/powerpoint/2010/main" val="1897675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4ED9-E7E1-4369-8D14-05B30622DA34}"/>
              </a:ext>
            </a:extLst>
          </p:cNvPr>
          <p:cNvSpPr>
            <a:spLocks noGrp="1"/>
          </p:cNvSpPr>
          <p:nvPr>
            <p:ph type="title"/>
          </p:nvPr>
        </p:nvSpPr>
        <p:spPr/>
        <p:txBody>
          <a:bodyPr anchor="t">
            <a:normAutofit/>
          </a:bodyPr>
          <a:lstStyle/>
          <a:p>
            <a:r>
              <a:rPr lang="en-US" sz="3200" dirty="0"/>
              <a:t>LSM 410 Detector beam path</a:t>
            </a:r>
          </a:p>
        </p:txBody>
      </p:sp>
      <p:sp>
        <p:nvSpPr>
          <p:cNvPr id="4" name="Content Placeholder 3">
            <a:extLst>
              <a:ext uri="{FF2B5EF4-FFF2-40B4-BE49-F238E27FC236}">
                <a16:creationId xmlns:a16="http://schemas.microsoft.com/office/drawing/2014/main" id="{6595664D-D02F-4788-A030-C4F5FFA3AA9E}"/>
              </a:ext>
            </a:extLst>
          </p:cNvPr>
          <p:cNvSpPr>
            <a:spLocks noGrp="1"/>
          </p:cNvSpPr>
          <p:nvPr>
            <p:ph sz="half" idx="1"/>
          </p:nvPr>
        </p:nvSpPr>
        <p:spPr/>
        <p:txBody>
          <a:bodyPr/>
          <a:lstStyle/>
          <a:p>
            <a:r>
              <a:rPr lang="en-US" dirty="0"/>
              <a:t>Short λ to PMT3</a:t>
            </a:r>
          </a:p>
          <a:p>
            <a:r>
              <a:rPr lang="en-US" dirty="0"/>
              <a:t>Medium λ to PMT2</a:t>
            </a:r>
          </a:p>
          <a:p>
            <a:r>
              <a:rPr lang="en-US" dirty="0"/>
              <a:t>Long λ to PMT1</a:t>
            </a:r>
          </a:p>
          <a:p>
            <a:endParaRPr lang="en-US" dirty="0"/>
          </a:p>
          <a:p>
            <a:endParaRPr lang="en-US" dirty="0"/>
          </a:p>
          <a:p>
            <a:r>
              <a:rPr lang="en-US" dirty="0"/>
              <a:t>Short λ to PMT2</a:t>
            </a:r>
          </a:p>
          <a:p>
            <a:r>
              <a:rPr lang="en-US" dirty="0"/>
              <a:t>Long λ to PMT1</a:t>
            </a:r>
          </a:p>
        </p:txBody>
      </p:sp>
      <p:pic>
        <p:nvPicPr>
          <p:cNvPr id="6" name="Content Placeholder 5">
            <a:extLst>
              <a:ext uri="{FF2B5EF4-FFF2-40B4-BE49-F238E27FC236}">
                <a16:creationId xmlns:a16="http://schemas.microsoft.com/office/drawing/2014/main" id="{512A162E-FC71-48AF-8CF6-5B003440B362}"/>
              </a:ext>
            </a:extLst>
          </p:cNvPr>
          <p:cNvPicPr>
            <a:picLocks noGrp="1" noChangeAspect="1"/>
          </p:cNvPicPr>
          <p:nvPr>
            <p:ph sz="half" idx="2"/>
          </p:nvPr>
        </p:nvPicPr>
        <p:blipFill>
          <a:blip r:embed="rId3"/>
          <a:stretch>
            <a:fillRect/>
          </a:stretch>
        </p:blipFill>
        <p:spPr>
          <a:xfrm>
            <a:off x="4629150" y="2170886"/>
            <a:ext cx="3886200" cy="3660816"/>
          </a:xfrm>
          <a:prstGeom prst="rect">
            <a:avLst/>
          </a:prstGeom>
        </p:spPr>
      </p:pic>
    </p:spTree>
    <p:extLst>
      <p:ext uri="{BB962C8B-B14F-4D97-AF65-F5344CB8AC3E}">
        <p14:creationId xmlns:p14="http://schemas.microsoft.com/office/powerpoint/2010/main" val="3158137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4ACB-D161-46F9-B4C9-E4977BD85B2F}"/>
              </a:ext>
            </a:extLst>
          </p:cNvPr>
          <p:cNvSpPr>
            <a:spLocks noGrp="1"/>
          </p:cNvSpPr>
          <p:nvPr>
            <p:ph type="title"/>
          </p:nvPr>
        </p:nvSpPr>
        <p:spPr/>
        <p:txBody>
          <a:bodyPr anchor="t">
            <a:normAutofit/>
          </a:bodyPr>
          <a:lstStyle/>
          <a:p>
            <a:r>
              <a:rPr lang="en-US" sz="3200" dirty="0"/>
              <a:t>LSM 410 Beam path schematic</a:t>
            </a:r>
          </a:p>
        </p:txBody>
      </p:sp>
      <p:pic>
        <p:nvPicPr>
          <p:cNvPr id="4" name="Content Placeholder 3">
            <a:extLst>
              <a:ext uri="{FF2B5EF4-FFF2-40B4-BE49-F238E27FC236}">
                <a16:creationId xmlns:a16="http://schemas.microsoft.com/office/drawing/2014/main" id="{DCC20AC2-EB62-41C7-9E24-4A242B7D883D}"/>
              </a:ext>
            </a:extLst>
          </p:cNvPr>
          <p:cNvPicPr>
            <a:picLocks noGrp="1" noChangeAspect="1"/>
          </p:cNvPicPr>
          <p:nvPr>
            <p:ph idx="1"/>
          </p:nvPr>
        </p:nvPicPr>
        <p:blipFill>
          <a:blip r:embed="rId3"/>
          <a:stretch>
            <a:fillRect/>
          </a:stretch>
        </p:blipFill>
        <p:spPr>
          <a:xfrm>
            <a:off x="895499" y="2061644"/>
            <a:ext cx="7353001" cy="3879300"/>
          </a:xfrm>
          <a:prstGeom prst="rect">
            <a:avLst/>
          </a:prstGeom>
        </p:spPr>
      </p:pic>
    </p:spTree>
    <p:extLst>
      <p:ext uri="{BB962C8B-B14F-4D97-AF65-F5344CB8AC3E}">
        <p14:creationId xmlns:p14="http://schemas.microsoft.com/office/powerpoint/2010/main" val="113887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a:t>Coherence of light</a:t>
            </a:r>
          </a:p>
        </p:txBody>
      </p:sp>
      <p:sp>
        <p:nvSpPr>
          <p:cNvPr id="3" name="Content Placeholder 2"/>
          <p:cNvSpPr>
            <a:spLocks noGrp="1"/>
          </p:cNvSpPr>
          <p:nvPr>
            <p:ph sz="half" idx="1"/>
          </p:nvPr>
        </p:nvSpPr>
        <p:spPr/>
        <p:txBody>
          <a:bodyPr>
            <a:normAutofit/>
          </a:bodyPr>
          <a:lstStyle/>
          <a:p>
            <a:r>
              <a:rPr lang="en-US" sz="1800" dirty="0"/>
              <a:t>Lasers provide coherent illumination</a:t>
            </a:r>
          </a:p>
        </p:txBody>
      </p:sp>
      <p:sp>
        <p:nvSpPr>
          <p:cNvPr id="4" name="Content Placeholder 3"/>
          <p:cNvSpPr>
            <a:spLocks noGrp="1"/>
          </p:cNvSpPr>
          <p:nvPr>
            <p:ph sz="half" idx="2"/>
          </p:nvPr>
        </p:nvSpPr>
        <p:spPr/>
        <p:txBody>
          <a:bodyPr/>
          <a:lstStyle/>
          <a:p>
            <a:r>
              <a:rPr lang="en-US" sz="1800" dirty="0"/>
              <a:t>Sunlight on cloudy day is </a:t>
            </a:r>
            <a:r>
              <a:rPr lang="en-US" sz="1800" dirty="0" err="1"/>
              <a:t>noncoherent</a:t>
            </a:r>
            <a:endParaRPr lang="en-US" sz="1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3" y="2503211"/>
            <a:ext cx="4887685" cy="4085920"/>
          </a:xfrm>
          <a:prstGeom prst="rect">
            <a:avLst/>
          </a:prstGeom>
        </p:spPr>
      </p:pic>
      <p:sp>
        <p:nvSpPr>
          <p:cNvPr id="10" name="Rectangle 9"/>
          <p:cNvSpPr/>
          <p:nvPr/>
        </p:nvSpPr>
        <p:spPr>
          <a:xfrm>
            <a:off x="6008914" y="6176963"/>
            <a:ext cx="1055914" cy="4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060371" y="2368275"/>
            <a:ext cx="2579915" cy="4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06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227: Methods in Modern Microscopy</a:t>
            </a:r>
            <a:br>
              <a:rPr lang="en-US" altLang="en-US" sz="3200" dirty="0"/>
            </a:br>
            <a:endParaRPr lang="en-US" sz="3200" dirty="0"/>
          </a:p>
        </p:txBody>
      </p:sp>
      <p:sp>
        <p:nvSpPr>
          <p:cNvPr id="3" name="Content Placeholder 2"/>
          <p:cNvSpPr>
            <a:spLocks noGrp="1"/>
          </p:cNvSpPr>
          <p:nvPr>
            <p:ph idx="1"/>
          </p:nvPr>
        </p:nvSpPr>
        <p:spPr/>
        <p:txBody>
          <a:bodyPr>
            <a:noAutofit/>
          </a:bodyPr>
          <a:lstStyle/>
          <a:p>
            <a:pPr marL="914400" indent="-914400">
              <a:buNone/>
            </a:pPr>
            <a:r>
              <a:rPr lang="en-US" sz="1800" dirty="0"/>
              <a:t>Week 1	</a:t>
            </a:r>
            <a:r>
              <a:rPr lang="en-US" sz="1800" b="1" dirty="0"/>
              <a:t>Introduction to Microscopes (Kohler illumination,  Confocal microscope training)</a:t>
            </a:r>
            <a:endParaRPr lang="en-US" sz="1800" dirty="0"/>
          </a:p>
          <a:p>
            <a:pPr marL="914400" indent="-914400">
              <a:buNone/>
            </a:pPr>
            <a:r>
              <a:rPr lang="en-US" sz="1800" dirty="0"/>
              <a:t>Week 2	</a:t>
            </a:r>
            <a:r>
              <a:rPr lang="en-US" sz="1800" b="1" dirty="0"/>
              <a:t>3D Laser Scanning Confocal Microscopy (LSCM)</a:t>
            </a:r>
            <a:r>
              <a:rPr lang="en-US" sz="1800" dirty="0"/>
              <a:t> </a:t>
            </a:r>
          </a:p>
          <a:p>
            <a:pPr marL="914400" indent="-914400">
              <a:buNone/>
            </a:pPr>
            <a:r>
              <a:rPr lang="en-US" sz="1800" dirty="0"/>
              <a:t>Week 3	</a:t>
            </a:r>
            <a:r>
              <a:rPr lang="en-US" sz="1800" b="1" dirty="0"/>
              <a:t>Begin Building a Light Sheet Microscope (openspim.org)</a:t>
            </a:r>
            <a:endParaRPr lang="en-US" sz="1800" dirty="0"/>
          </a:p>
          <a:p>
            <a:pPr marL="914400" indent="-914400">
              <a:buNone/>
            </a:pPr>
            <a:r>
              <a:rPr lang="en-US" sz="1800" dirty="0"/>
              <a:t>Week 4	</a:t>
            </a:r>
            <a:r>
              <a:rPr lang="en-US" sz="1800" b="1" dirty="0"/>
              <a:t>Live Imaging: Zebrafish embryos</a:t>
            </a:r>
            <a:r>
              <a:rPr lang="en-US" sz="1800" dirty="0"/>
              <a:t> </a:t>
            </a:r>
          </a:p>
          <a:p>
            <a:pPr marL="914400" indent="-914400">
              <a:buNone/>
            </a:pPr>
            <a:r>
              <a:rPr lang="en-US" sz="1800" dirty="0"/>
              <a:t>Week 5	</a:t>
            </a:r>
            <a:r>
              <a:rPr lang="fr-FR" sz="1800" b="1" dirty="0"/>
              <a:t>Fluorescence </a:t>
            </a:r>
            <a:r>
              <a:rPr lang="fr-FR" sz="1800" b="1" dirty="0" err="1"/>
              <a:t>Correlation</a:t>
            </a:r>
            <a:r>
              <a:rPr lang="fr-FR" sz="1800" b="1" dirty="0"/>
              <a:t> </a:t>
            </a:r>
            <a:r>
              <a:rPr lang="fr-FR" sz="1800" b="1" dirty="0" err="1"/>
              <a:t>Spectroscopy</a:t>
            </a:r>
            <a:r>
              <a:rPr lang="fr-FR" sz="1800" b="1" dirty="0"/>
              <a:t> (FCS) vs Fluorescence </a:t>
            </a:r>
            <a:r>
              <a:rPr lang="fr-FR" sz="1800" b="1" dirty="0" err="1"/>
              <a:t>Recovery</a:t>
            </a:r>
            <a:r>
              <a:rPr lang="fr-FR" sz="1800" b="1" dirty="0"/>
              <a:t> </a:t>
            </a:r>
            <a:r>
              <a:rPr lang="fr-FR" sz="1800" b="1" dirty="0" err="1"/>
              <a:t>After</a:t>
            </a:r>
            <a:r>
              <a:rPr lang="fr-FR" sz="1800" b="1" dirty="0"/>
              <a:t> Photobleaching (FRAP)</a:t>
            </a:r>
            <a:endParaRPr lang="en-US" sz="1800" dirty="0"/>
          </a:p>
          <a:p>
            <a:pPr marL="914400" indent="-914400">
              <a:buNone/>
            </a:pPr>
            <a:r>
              <a:rPr lang="en-US" sz="1800" dirty="0"/>
              <a:t>Week 6	</a:t>
            </a:r>
            <a:r>
              <a:rPr lang="en-US" sz="1800" b="1" dirty="0"/>
              <a:t>Multispectral Imaging </a:t>
            </a:r>
            <a:endParaRPr lang="en-US" sz="1800" dirty="0"/>
          </a:p>
          <a:p>
            <a:pPr marL="914400" indent="-914400">
              <a:buNone/>
            </a:pPr>
            <a:r>
              <a:rPr lang="en-US" sz="1800" dirty="0"/>
              <a:t>Week 7	</a:t>
            </a:r>
            <a:r>
              <a:rPr lang="en-US" sz="1800" b="1" dirty="0"/>
              <a:t>Super Resolution Light Microscopy</a:t>
            </a:r>
            <a:endParaRPr lang="en-US" sz="1800" dirty="0"/>
          </a:p>
          <a:p>
            <a:pPr marL="914400" indent="-914400">
              <a:buNone/>
            </a:pPr>
            <a:r>
              <a:rPr lang="en-US" sz="1800" dirty="0"/>
              <a:t>Week 8	</a:t>
            </a:r>
            <a:r>
              <a:rPr lang="en-US" sz="1800" b="1" dirty="0"/>
              <a:t>Work on Assignments and building light sheet</a:t>
            </a:r>
            <a:endParaRPr lang="en-US" sz="1800" dirty="0"/>
          </a:p>
          <a:p>
            <a:pPr marL="914400" indent="-914400">
              <a:buNone/>
            </a:pPr>
            <a:r>
              <a:rPr lang="en-US" sz="1800" dirty="0"/>
              <a:t>Week 9	</a:t>
            </a:r>
            <a:r>
              <a:rPr lang="en-US" sz="1800" b="1" dirty="0"/>
              <a:t>Work on Assignments and building light sheet</a:t>
            </a:r>
          </a:p>
          <a:p>
            <a:pPr marL="914400" indent="-914400">
              <a:buNone/>
            </a:pPr>
            <a:r>
              <a:rPr lang="en-US" sz="1800" dirty="0"/>
              <a:t>Week 10	</a:t>
            </a:r>
            <a:r>
              <a:rPr lang="en-US" sz="1800" b="1" dirty="0"/>
              <a:t>Work on Assignments and present final projects</a:t>
            </a:r>
          </a:p>
          <a:p>
            <a:pPr marL="914400" indent="-914400">
              <a:buNone/>
            </a:pPr>
            <a:endParaRPr lang="en-US" sz="1800" b="1" dirty="0"/>
          </a:p>
        </p:txBody>
      </p:sp>
    </p:spTree>
    <p:extLst>
      <p:ext uri="{BB962C8B-B14F-4D97-AF65-F5344CB8AC3E}">
        <p14:creationId xmlns:p14="http://schemas.microsoft.com/office/powerpoint/2010/main" val="7254705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227: Methods in Modern Microscopy</a:t>
            </a:r>
            <a:br>
              <a:rPr lang="en-US" altLang="en-US" sz="3200" dirty="0"/>
            </a:br>
            <a:endParaRPr lang="en-US" sz="3200" dirty="0"/>
          </a:p>
        </p:txBody>
      </p:sp>
      <p:sp>
        <p:nvSpPr>
          <p:cNvPr id="3" name="Content Placeholder 2"/>
          <p:cNvSpPr>
            <a:spLocks noGrp="1"/>
          </p:cNvSpPr>
          <p:nvPr>
            <p:ph idx="1"/>
          </p:nvPr>
        </p:nvSpPr>
        <p:spPr/>
        <p:txBody>
          <a:bodyPr>
            <a:noAutofit/>
          </a:bodyPr>
          <a:lstStyle/>
          <a:p>
            <a:pPr marL="914400" indent="-914400">
              <a:buNone/>
            </a:pPr>
            <a:r>
              <a:rPr lang="en-US" sz="1800" dirty="0">
                <a:solidFill>
                  <a:schemeClr val="bg2"/>
                </a:solidFill>
              </a:rPr>
              <a:t>Week 1	</a:t>
            </a:r>
            <a:r>
              <a:rPr lang="en-US" sz="1800" b="1" dirty="0">
                <a:solidFill>
                  <a:schemeClr val="bg2"/>
                </a:solidFill>
              </a:rPr>
              <a:t>Introduction to Microscopes (Kohler illumination,  Confocal microscope training)</a:t>
            </a:r>
            <a:endParaRPr lang="en-US" sz="1800" dirty="0">
              <a:solidFill>
                <a:schemeClr val="bg2"/>
              </a:solidFill>
            </a:endParaRPr>
          </a:p>
          <a:p>
            <a:pPr marL="914400" indent="-914400">
              <a:buNone/>
            </a:pPr>
            <a:r>
              <a:rPr lang="en-US" sz="1800" dirty="0"/>
              <a:t>Week 2	</a:t>
            </a:r>
            <a:r>
              <a:rPr lang="en-US" sz="1800" b="1" dirty="0"/>
              <a:t>3D Laser Scanning Confocal Microscopy (LSCM),</a:t>
            </a:r>
            <a:r>
              <a:rPr lang="en-US" sz="1800" dirty="0"/>
              <a:t> Assignment 2</a:t>
            </a:r>
          </a:p>
          <a:p>
            <a:pPr marL="914400" indent="-914400">
              <a:buNone/>
            </a:pPr>
            <a:r>
              <a:rPr lang="en-US" sz="1800" dirty="0">
                <a:solidFill>
                  <a:schemeClr val="bg2"/>
                </a:solidFill>
              </a:rPr>
              <a:t>Week 3	</a:t>
            </a:r>
            <a:r>
              <a:rPr lang="en-US" sz="1800" b="1" dirty="0">
                <a:solidFill>
                  <a:schemeClr val="bg2"/>
                </a:solidFill>
              </a:rPr>
              <a:t>Begin Building a Light Sheet Microscope (openspim.org)</a:t>
            </a:r>
            <a:endParaRPr lang="en-US" sz="1800" dirty="0">
              <a:solidFill>
                <a:schemeClr val="bg2"/>
              </a:solidFill>
            </a:endParaRPr>
          </a:p>
          <a:p>
            <a:pPr marL="914400" indent="-914400">
              <a:buNone/>
            </a:pPr>
            <a:r>
              <a:rPr lang="en-US" sz="1800" dirty="0">
                <a:solidFill>
                  <a:schemeClr val="bg2"/>
                </a:solidFill>
              </a:rPr>
              <a:t>Week 4	</a:t>
            </a:r>
            <a:r>
              <a:rPr lang="en-US" sz="1800" b="1" dirty="0">
                <a:solidFill>
                  <a:schemeClr val="bg2"/>
                </a:solidFill>
              </a:rPr>
              <a:t>Live Imaging: Zebrafish embryos</a:t>
            </a:r>
            <a:r>
              <a:rPr lang="en-US" sz="1800" dirty="0">
                <a:solidFill>
                  <a:schemeClr val="bg2"/>
                </a:solidFill>
              </a:rPr>
              <a:t> </a:t>
            </a:r>
          </a:p>
          <a:p>
            <a:pPr marL="914400" indent="-914400">
              <a:buNone/>
            </a:pPr>
            <a:r>
              <a:rPr lang="en-US" sz="1800" dirty="0">
                <a:solidFill>
                  <a:schemeClr val="bg2"/>
                </a:solidFill>
              </a:rPr>
              <a:t>Week 5	</a:t>
            </a:r>
            <a:r>
              <a:rPr lang="fr-FR" sz="1800" b="1" dirty="0">
                <a:solidFill>
                  <a:schemeClr val="bg2"/>
                </a:solidFill>
              </a:rPr>
              <a:t>Fluorescence </a:t>
            </a:r>
            <a:r>
              <a:rPr lang="fr-FR" sz="1800" b="1" dirty="0" err="1">
                <a:solidFill>
                  <a:schemeClr val="bg2"/>
                </a:solidFill>
              </a:rPr>
              <a:t>Correlation</a:t>
            </a:r>
            <a:r>
              <a:rPr lang="fr-FR" sz="1800" b="1" dirty="0">
                <a:solidFill>
                  <a:schemeClr val="bg2"/>
                </a:solidFill>
              </a:rPr>
              <a:t> </a:t>
            </a:r>
            <a:r>
              <a:rPr lang="fr-FR" sz="1800" b="1" dirty="0" err="1">
                <a:solidFill>
                  <a:schemeClr val="bg2"/>
                </a:solidFill>
              </a:rPr>
              <a:t>Spectroscopy</a:t>
            </a:r>
            <a:r>
              <a:rPr lang="fr-FR" sz="1800" b="1" dirty="0">
                <a:solidFill>
                  <a:schemeClr val="bg2"/>
                </a:solidFill>
              </a:rPr>
              <a:t> (FCS) vs Fluorescence </a:t>
            </a:r>
            <a:r>
              <a:rPr lang="fr-FR" sz="1800" b="1" dirty="0" err="1">
                <a:solidFill>
                  <a:schemeClr val="bg2"/>
                </a:solidFill>
              </a:rPr>
              <a:t>Recovery</a:t>
            </a:r>
            <a:r>
              <a:rPr lang="fr-FR" sz="1800" b="1" dirty="0">
                <a:solidFill>
                  <a:schemeClr val="bg2"/>
                </a:solidFill>
              </a:rPr>
              <a:t> </a:t>
            </a:r>
            <a:r>
              <a:rPr lang="fr-FR" sz="1800" b="1" dirty="0" err="1">
                <a:solidFill>
                  <a:schemeClr val="bg2"/>
                </a:solidFill>
              </a:rPr>
              <a:t>After</a:t>
            </a:r>
            <a:r>
              <a:rPr lang="fr-FR" sz="1800" b="1" dirty="0">
                <a:solidFill>
                  <a:schemeClr val="bg2"/>
                </a:solidFill>
              </a:rPr>
              <a:t> Photobleaching (FRAP)</a:t>
            </a:r>
            <a:endParaRPr lang="en-US" sz="1800" dirty="0">
              <a:solidFill>
                <a:schemeClr val="bg2"/>
              </a:solidFill>
            </a:endParaRPr>
          </a:p>
          <a:p>
            <a:pPr marL="914400" indent="-914400">
              <a:buNone/>
            </a:pPr>
            <a:r>
              <a:rPr lang="en-US" sz="1800" dirty="0">
                <a:solidFill>
                  <a:schemeClr val="bg2"/>
                </a:solidFill>
              </a:rPr>
              <a:t>Week 6	</a:t>
            </a:r>
            <a:r>
              <a:rPr lang="en-US" sz="1800" b="1" dirty="0">
                <a:solidFill>
                  <a:schemeClr val="bg2"/>
                </a:solidFill>
              </a:rPr>
              <a:t>Multispectral Imaging </a:t>
            </a:r>
            <a:endParaRPr lang="en-US" sz="1800" dirty="0">
              <a:solidFill>
                <a:schemeClr val="bg2"/>
              </a:solidFill>
            </a:endParaRPr>
          </a:p>
          <a:p>
            <a:pPr marL="914400" indent="-914400">
              <a:buNone/>
            </a:pPr>
            <a:r>
              <a:rPr lang="en-US" sz="1800" dirty="0">
                <a:solidFill>
                  <a:schemeClr val="bg2"/>
                </a:solidFill>
              </a:rPr>
              <a:t>Week 7	</a:t>
            </a:r>
            <a:r>
              <a:rPr lang="en-US" sz="1800" b="1" dirty="0">
                <a:solidFill>
                  <a:schemeClr val="bg2"/>
                </a:solidFill>
              </a:rPr>
              <a:t>Super Resolution Light Microscopy</a:t>
            </a:r>
            <a:endParaRPr lang="en-US" sz="1800" dirty="0">
              <a:solidFill>
                <a:schemeClr val="bg2"/>
              </a:solidFill>
            </a:endParaRPr>
          </a:p>
          <a:p>
            <a:pPr marL="914400" indent="-914400">
              <a:buNone/>
            </a:pPr>
            <a:r>
              <a:rPr lang="en-US" sz="1800" dirty="0">
                <a:solidFill>
                  <a:schemeClr val="bg2"/>
                </a:solidFill>
              </a:rPr>
              <a:t>Week 8	</a:t>
            </a:r>
            <a:r>
              <a:rPr lang="en-US" sz="1800" b="1" dirty="0">
                <a:solidFill>
                  <a:schemeClr val="bg2"/>
                </a:solidFill>
              </a:rPr>
              <a:t>Work on Assignments and building light sheet</a:t>
            </a:r>
            <a:endParaRPr lang="en-US" sz="1800" dirty="0">
              <a:solidFill>
                <a:schemeClr val="bg2"/>
              </a:solidFill>
            </a:endParaRPr>
          </a:p>
          <a:p>
            <a:pPr marL="914400" indent="-914400">
              <a:buNone/>
            </a:pPr>
            <a:r>
              <a:rPr lang="en-US" sz="1800" dirty="0">
                <a:solidFill>
                  <a:schemeClr val="bg2"/>
                </a:solidFill>
              </a:rPr>
              <a:t>Week 9	</a:t>
            </a:r>
            <a:r>
              <a:rPr lang="en-US" sz="1800" b="1" dirty="0">
                <a:solidFill>
                  <a:schemeClr val="bg2"/>
                </a:solidFill>
              </a:rPr>
              <a:t>Work on Assignments and building light sheet</a:t>
            </a:r>
          </a:p>
          <a:p>
            <a:pPr marL="914400" indent="-914400">
              <a:buNone/>
            </a:pPr>
            <a:r>
              <a:rPr lang="en-US" sz="1800" dirty="0">
                <a:solidFill>
                  <a:schemeClr val="bg2"/>
                </a:solidFill>
              </a:rPr>
              <a:t>Week 10	</a:t>
            </a:r>
            <a:r>
              <a:rPr lang="en-US" sz="1800" b="1" dirty="0">
                <a:solidFill>
                  <a:schemeClr val="bg2"/>
                </a:solidFill>
              </a:rPr>
              <a:t>Work on Assignments and present final projects</a:t>
            </a:r>
          </a:p>
          <a:p>
            <a:pPr marL="914400" indent="-914400">
              <a:buNone/>
            </a:pPr>
            <a:endParaRPr lang="en-US" sz="1800" b="1" dirty="0"/>
          </a:p>
        </p:txBody>
      </p:sp>
    </p:spTree>
    <p:extLst>
      <p:ext uri="{BB962C8B-B14F-4D97-AF65-F5344CB8AC3E}">
        <p14:creationId xmlns:p14="http://schemas.microsoft.com/office/powerpoint/2010/main" val="40071509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p:spPr>
        <p:txBody>
          <a:bodyPr anchor="t">
            <a:normAutofit/>
          </a:bodyPr>
          <a:lstStyle/>
          <a:p>
            <a:r>
              <a:rPr lang="en-US" sz="3200" dirty="0"/>
              <a:t>Improve fluorescence with optical sectioning</a:t>
            </a:r>
          </a:p>
        </p:txBody>
      </p:sp>
      <p:sp>
        <p:nvSpPr>
          <p:cNvPr id="3" name="Content Placeholder 2"/>
          <p:cNvSpPr>
            <a:spLocks noGrp="1"/>
          </p:cNvSpPr>
          <p:nvPr>
            <p:ph sz="half" idx="1"/>
          </p:nvPr>
        </p:nvSpPr>
        <p:spPr>
          <a:xfrm>
            <a:off x="628650" y="1825625"/>
            <a:ext cx="3886200" cy="4351338"/>
          </a:xfrm>
        </p:spPr>
        <p:txBody>
          <a:bodyPr>
            <a:normAutofit/>
          </a:bodyPr>
          <a:lstStyle/>
          <a:p>
            <a:r>
              <a:rPr lang="en-US" sz="2400" dirty="0"/>
              <a:t>Wide-field microscopy</a:t>
            </a:r>
          </a:p>
          <a:p>
            <a:pPr lvl="1"/>
            <a:r>
              <a:rPr lang="en-US" sz="2000" dirty="0"/>
              <a:t>Illuminating whole field of view</a:t>
            </a:r>
          </a:p>
          <a:p>
            <a:r>
              <a:rPr lang="en-US" sz="2400" dirty="0"/>
              <a:t>Confocal microscopy</a:t>
            </a:r>
          </a:p>
          <a:p>
            <a:pPr lvl="1"/>
            <a:r>
              <a:rPr lang="en-US" sz="2000" dirty="0"/>
              <a:t>Spot scanning</a:t>
            </a:r>
          </a:p>
          <a:p>
            <a:r>
              <a:rPr lang="en-US" sz="2400" dirty="0"/>
              <a:t>Near-field microscopy</a:t>
            </a:r>
          </a:p>
          <a:p>
            <a:pPr lvl="1"/>
            <a:r>
              <a:rPr lang="en-US" sz="2000" dirty="0"/>
              <a:t>For super-resolution</a:t>
            </a:r>
          </a:p>
          <a:p>
            <a:pPr lvl="1"/>
            <a:r>
              <a:rPr lang="en-US" sz="2000" dirty="0"/>
              <a:t>TIRF</a:t>
            </a:r>
          </a:p>
          <a:p>
            <a:r>
              <a:rPr lang="en-US" sz="2400" dirty="0"/>
              <a:t>Remember, typical compound microscope is not 3D, even though binocular</a:t>
            </a:r>
          </a:p>
        </p:txBody>
      </p:sp>
      <p:pic>
        <p:nvPicPr>
          <p:cNvPr id="11" name="Content Placeholder 5">
            <a:extLst>
              <a:ext uri="{FF2B5EF4-FFF2-40B4-BE49-F238E27FC236}">
                <a16:creationId xmlns:a16="http://schemas.microsoft.com/office/drawing/2014/main" id="{D6B19E1B-4EF9-4814-AD1E-B761E1AB835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3615" y="2003778"/>
            <a:ext cx="3372770" cy="3867856"/>
          </a:xfrm>
        </p:spPr>
      </p:pic>
    </p:spTree>
    <p:extLst>
      <p:ext uri="{BB962C8B-B14F-4D97-AF65-F5344CB8AC3E}">
        <p14:creationId xmlns:p14="http://schemas.microsoft.com/office/powerpoint/2010/main" val="369048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Improve fluorescence with optical sectioning</a:t>
            </a:r>
            <a:br>
              <a:rPr lang="en-US" sz="3200" dirty="0"/>
            </a:br>
            <a:r>
              <a:rPr lang="en-US" sz="3200" dirty="0"/>
              <a:t>Overview of Optical sectioning Methods</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Confocal and Multi-photon Laser Scanning Microscopy</a:t>
            </a:r>
          </a:p>
          <a:p>
            <a:pPr lvl="1">
              <a:lnSpc>
                <a:spcPct val="120000"/>
              </a:lnSpc>
            </a:pPr>
            <a:r>
              <a:rPr lang="en-US" dirty="0"/>
              <a:t>Pinhole prevents out-of-focus light getting to the sensor(s) (PMT - Photomultiplier) </a:t>
            </a:r>
          </a:p>
          <a:p>
            <a:pPr lvl="1">
              <a:lnSpc>
                <a:spcPct val="120000"/>
              </a:lnSpc>
            </a:pPr>
            <a:r>
              <a:rPr lang="en-US" dirty="0"/>
              <a:t>Multi Photon does not require pinhole </a:t>
            </a:r>
          </a:p>
          <a:p>
            <a:pPr>
              <a:lnSpc>
                <a:spcPct val="120000"/>
              </a:lnSpc>
            </a:pPr>
            <a:r>
              <a:rPr lang="en-US" dirty="0"/>
              <a:t>Deconvolution</a:t>
            </a:r>
          </a:p>
          <a:p>
            <a:pPr lvl="1">
              <a:lnSpc>
                <a:spcPct val="120000"/>
              </a:lnSpc>
            </a:pPr>
            <a:r>
              <a:rPr lang="en-US" dirty="0"/>
              <a:t>Point-Spread function (PSF) information is used to calculate light back to its origin</a:t>
            </a:r>
          </a:p>
          <a:p>
            <a:pPr lvl="1">
              <a:lnSpc>
                <a:spcPct val="120000"/>
              </a:lnSpc>
            </a:pPr>
            <a:r>
              <a:rPr lang="en-US" dirty="0"/>
              <a:t>Post processing of an image stack</a:t>
            </a:r>
          </a:p>
          <a:p>
            <a:pPr>
              <a:lnSpc>
                <a:spcPct val="120000"/>
              </a:lnSpc>
            </a:pPr>
            <a:r>
              <a:rPr lang="en-US" dirty="0"/>
              <a:t>Spinning disk confocal systems</a:t>
            </a:r>
          </a:p>
          <a:p>
            <a:pPr lvl="1">
              <a:lnSpc>
                <a:spcPct val="120000"/>
              </a:lnSpc>
            </a:pPr>
            <a:r>
              <a:rPr lang="en-US" dirty="0"/>
              <a:t>A large number of pinholes (used for excitation and emission) is used to prevent out-of-focus light getting to the camera</a:t>
            </a:r>
          </a:p>
          <a:p>
            <a:pPr lvl="1">
              <a:lnSpc>
                <a:spcPct val="120000"/>
              </a:lnSpc>
            </a:pPr>
            <a:r>
              <a:rPr lang="en-US" dirty="0"/>
              <a:t>Especially those using Nipkow disk and </a:t>
            </a:r>
            <a:r>
              <a:rPr lang="en-US" dirty="0" err="1"/>
              <a:t>microlens</a:t>
            </a:r>
            <a:endParaRPr lang="en-US" dirty="0"/>
          </a:p>
          <a:p>
            <a:pPr>
              <a:lnSpc>
                <a:spcPct val="120000"/>
              </a:lnSpc>
            </a:pPr>
            <a:r>
              <a:rPr lang="en-US" dirty="0"/>
              <a:t>Structured Illumination Microscopy (SIM)</a:t>
            </a:r>
          </a:p>
          <a:p>
            <a:pPr>
              <a:lnSpc>
                <a:spcPct val="120000"/>
              </a:lnSpc>
            </a:pPr>
            <a:r>
              <a:rPr lang="en-US" dirty="0"/>
              <a:t>Light sheet fluorescence microscopy, also called selective/single plane illumination microscopy (SPIM)</a:t>
            </a:r>
          </a:p>
        </p:txBody>
      </p:sp>
    </p:spTree>
    <p:extLst>
      <p:ext uri="{BB962C8B-B14F-4D97-AF65-F5344CB8AC3E}">
        <p14:creationId xmlns:p14="http://schemas.microsoft.com/office/powerpoint/2010/main" val="358990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2">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7" name="Rectangle 11"/>
          <p:cNvSpPr>
            <a:spLocks noChangeArrowheads="1"/>
          </p:cNvSpPr>
          <p:nvPr/>
        </p:nvSpPr>
        <p:spPr bwMode="auto">
          <a:xfrm>
            <a:off x="7814734" y="5444069"/>
            <a:ext cx="1090789" cy="42192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mn-ea"/>
                <a:cs typeface="+mn-cs"/>
              </a:rPr>
              <a:t>www.olympusfluoview.com</a:t>
            </a:r>
          </a:p>
        </p:txBody>
      </p:sp>
      <p:sp>
        <p:nvSpPr>
          <p:cNvPr id="3" name="Title 2"/>
          <p:cNvSpPr>
            <a:spLocks noGrp="1"/>
          </p:cNvSpPr>
          <p:nvPr>
            <p:ph type="title"/>
          </p:nvPr>
        </p:nvSpPr>
        <p:spPr/>
        <p:txBody>
          <a:bodyPr anchor="t">
            <a:normAutofit/>
          </a:bodyPr>
          <a:lstStyle/>
          <a:p>
            <a:r>
              <a:rPr lang="en-US" sz="3200" dirty="0"/>
              <a:t>Confocal Microscopy just a form of </a:t>
            </a:r>
            <a:br>
              <a:rPr lang="en-US" sz="3200" dirty="0"/>
            </a:br>
            <a:r>
              <a:rPr lang="en-US" sz="3200" dirty="0"/>
              <a:t>Fluorescence Microscopy</a:t>
            </a:r>
          </a:p>
        </p:txBody>
      </p:sp>
    </p:spTree>
    <p:extLst>
      <p:ext uri="{BB962C8B-B14F-4D97-AF65-F5344CB8AC3E}">
        <p14:creationId xmlns:p14="http://schemas.microsoft.com/office/powerpoint/2010/main" val="3774933290"/>
      </p:ext>
    </p:extLst>
  </p:cSld>
  <p:clrMapOvr>
    <a:masterClrMapping/>
  </p:clrMapOvr>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26243</TotalTime>
  <Words>3822</Words>
  <Application>Microsoft Office PowerPoint</Application>
  <PresentationFormat>On-screen Show (4:3)</PresentationFormat>
  <Paragraphs>387</Paragraphs>
  <Slides>49</Slides>
  <Notes>26</Notes>
  <HiddenSlides>0</HiddenSlides>
  <MMClips>4</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Calibri Light</vt:lpstr>
      <vt:lpstr>Comic Sans MS</vt:lpstr>
      <vt:lpstr>Times</vt:lpstr>
      <vt:lpstr>Blank Presentation</vt:lpstr>
      <vt:lpstr>1_Blank Presentation</vt:lpstr>
      <vt:lpstr>1_Office Theme</vt:lpstr>
      <vt:lpstr>2_Office Theme</vt:lpstr>
      <vt:lpstr>3_Office Theme</vt:lpstr>
      <vt:lpstr>5_Office Theme</vt:lpstr>
      <vt:lpstr>Image</vt:lpstr>
      <vt:lpstr>Biology 227: Methods in Modern Microscopy</vt:lpstr>
      <vt:lpstr>Biology 227: Methods in Modern Microscopy </vt:lpstr>
      <vt:lpstr>Biology 227: Final Project Proposal (16 pts total) </vt:lpstr>
      <vt:lpstr>Biology 227: Final Project (34 pts total) </vt:lpstr>
      <vt:lpstr>Biology 227: Methods in Modern Microscopy </vt:lpstr>
      <vt:lpstr>Biology 227: Methods in Modern Microscopy </vt:lpstr>
      <vt:lpstr>Improve fluorescence with optical sectioning</vt:lpstr>
      <vt:lpstr>Improve fluorescence with optical sectioning Overview of Optical sectioning Methods</vt:lpstr>
      <vt:lpstr>Confocal Microscopy just a form of  Fluorescence Microscopy</vt:lpstr>
      <vt:lpstr>Confocal Microscopy just a form of  Fluorescence Microscopy</vt:lpstr>
      <vt:lpstr>Confocal Microscopy just a form of  Fluorescence Microscopy</vt:lpstr>
      <vt:lpstr>Confocal Microscopy just a form of  Fluorescence Microscopy</vt:lpstr>
      <vt:lpstr>Confocal Microscopy just a form of  Fluorescence Microscopy</vt:lpstr>
      <vt:lpstr>Mercury Arc lamps</vt:lpstr>
      <vt:lpstr>Confocal Microscopy just a form of  Fluorescence Microscopy</vt:lpstr>
      <vt:lpstr>Confocal Microscopy just a form of  Fluorescence Microscopy</vt:lpstr>
      <vt:lpstr>PowerPoint Presentation</vt:lpstr>
      <vt:lpstr>PowerPoint Presentation</vt:lpstr>
      <vt:lpstr>Pinhole:  Axial Filtering</vt:lpstr>
      <vt:lpstr>Optical Sectioning: Increased Contrast and Sharpness.   Examples: Zebrafish images, Inner ear</vt:lpstr>
      <vt:lpstr>Optical Sectioning adds the 3rd Dimension</vt:lpstr>
      <vt:lpstr>Relationship between diffraction, airy disk and point spread function</vt:lpstr>
      <vt:lpstr>PowerPoint Presentation</vt:lpstr>
      <vt:lpstr>Resolution, Signal and Pinhole Diameter</vt:lpstr>
      <vt:lpstr>Confocal Microscopy just a form of  Fluorescence Microscopy</vt:lpstr>
      <vt:lpstr>PowerPoint Presentation</vt:lpstr>
      <vt:lpstr>Scan Specimen</vt:lpstr>
      <vt:lpstr>Scan Microscope Head</vt:lpstr>
      <vt:lpstr>PowerPoint Presentation</vt:lpstr>
      <vt:lpstr>How to scan the laser beam?</vt:lpstr>
      <vt:lpstr>PowerPoint Presentation</vt:lpstr>
      <vt:lpstr>PowerPoint Presentation</vt:lpstr>
      <vt:lpstr>Confocal Microscopy just a form of  Fluorescence Microscopy</vt:lpstr>
      <vt:lpstr>Confocal Microscopy just a form of  Fluorescence Microscopy</vt:lpstr>
      <vt:lpstr>Detectors for microscopy</vt:lpstr>
      <vt:lpstr>Photomultiplier Tube (PMT)</vt:lpstr>
      <vt:lpstr>Photomultiplier Tube (PMT)</vt:lpstr>
      <vt:lpstr>The cost of increasing gain</vt:lpstr>
      <vt:lpstr>Photomultiplier Tube (PMT)</vt:lpstr>
      <vt:lpstr>Biology 227: Methods in Modern Microscopy</vt:lpstr>
      <vt:lpstr>Confocal Microscopy sounds great but has some limitations</vt:lpstr>
      <vt:lpstr>Limitations:  Phototoxicity</vt:lpstr>
      <vt:lpstr>Limitations: Photobleaching</vt:lpstr>
      <vt:lpstr>Loss of sectioning by Scattering</vt:lpstr>
      <vt:lpstr>Biology 227: Methods in Modern Microscopy</vt:lpstr>
      <vt:lpstr>Holographic or Spatial Light Modulator (SLM) microscope (2008)</vt:lpstr>
      <vt:lpstr>LSM 410 Detector beam path</vt:lpstr>
      <vt:lpstr>LSM 410 Beam path schematic</vt:lpstr>
      <vt:lpstr>Coherence of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177</dc:title>
  <dc:creator>Andres Collazo</dc:creator>
  <cp:lastModifiedBy>Andres Collazo</cp:lastModifiedBy>
  <cp:revision>237</cp:revision>
  <dcterms:created xsi:type="dcterms:W3CDTF">2014-10-24T19:53:07Z</dcterms:created>
  <dcterms:modified xsi:type="dcterms:W3CDTF">2020-01-13T16:35:42Z</dcterms:modified>
</cp:coreProperties>
</file>