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83" r:id="rId6"/>
    <p:sldId id="284" r:id="rId7"/>
    <p:sldId id="285" r:id="rId8"/>
    <p:sldId id="259" r:id="rId9"/>
    <p:sldId id="276" r:id="rId10"/>
    <p:sldId id="277" r:id="rId11"/>
    <p:sldId id="286" r:id="rId12"/>
    <p:sldId id="262" r:id="rId13"/>
    <p:sldId id="287" r:id="rId14"/>
    <p:sldId id="272" r:id="rId15"/>
    <p:sldId id="268" r:id="rId16"/>
    <p:sldId id="265" r:id="rId17"/>
    <p:sldId id="266" r:id="rId18"/>
    <p:sldId id="267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A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8"/>
    <p:restoredTop sz="94655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Sheet1!$H$7:$H$10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255</c:v>
                </c:pt>
              </c:numCache>
            </c:numRef>
          </c:xVal>
          <c:yVal>
            <c:numRef>
              <c:f>Sheet1!$I$7:$I$10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9F-CF47-B672-B7E30B31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14863"/>
        <c:axId val="670757807"/>
      </c:scatterChart>
      <c:valAx>
        <c:axId val="668014863"/>
        <c:scaling>
          <c:orientation val="minMax"/>
          <c:max val="2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757807"/>
        <c:crosses val="autoZero"/>
        <c:crossBetween val="midCat"/>
      </c:valAx>
      <c:valAx>
        <c:axId val="670757807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014863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Sheet1!$N$8:$N$263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xVal>
          <c:yVal>
            <c:numRef>
              <c:f>Sheet1!$O$8:$O$263</c:f>
              <c:numCache>
                <c:formatCode>General</c:formatCode>
                <c:ptCount val="256"/>
                <c:pt idx="0">
                  <c:v>1039734</c:v>
                </c:pt>
                <c:pt idx="1">
                  <c:v>18058</c:v>
                </c:pt>
                <c:pt idx="2">
                  <c:v>16445</c:v>
                </c:pt>
                <c:pt idx="3">
                  <c:v>9775</c:v>
                </c:pt>
                <c:pt idx="4">
                  <c:v>9414</c:v>
                </c:pt>
                <c:pt idx="5">
                  <c:v>5992</c:v>
                </c:pt>
                <c:pt idx="6">
                  <c:v>5948</c:v>
                </c:pt>
                <c:pt idx="7">
                  <c:v>4096</c:v>
                </c:pt>
                <c:pt idx="8">
                  <c:v>4370</c:v>
                </c:pt>
                <c:pt idx="9">
                  <c:v>3012</c:v>
                </c:pt>
                <c:pt idx="10">
                  <c:v>3308</c:v>
                </c:pt>
                <c:pt idx="11">
                  <c:v>2690</c:v>
                </c:pt>
                <c:pt idx="12">
                  <c:v>1864</c:v>
                </c:pt>
                <c:pt idx="13">
                  <c:v>2245</c:v>
                </c:pt>
                <c:pt idx="14">
                  <c:v>1671</c:v>
                </c:pt>
                <c:pt idx="15">
                  <c:v>1902</c:v>
                </c:pt>
                <c:pt idx="16">
                  <c:v>1395</c:v>
                </c:pt>
                <c:pt idx="17">
                  <c:v>1659</c:v>
                </c:pt>
                <c:pt idx="18">
                  <c:v>1287</c:v>
                </c:pt>
                <c:pt idx="19">
                  <c:v>1554</c:v>
                </c:pt>
                <c:pt idx="20">
                  <c:v>1102</c:v>
                </c:pt>
                <c:pt idx="21">
                  <c:v>1352</c:v>
                </c:pt>
                <c:pt idx="22">
                  <c:v>1028</c:v>
                </c:pt>
                <c:pt idx="23">
                  <c:v>1205</c:v>
                </c:pt>
                <c:pt idx="24">
                  <c:v>984</c:v>
                </c:pt>
                <c:pt idx="25">
                  <c:v>1140</c:v>
                </c:pt>
                <c:pt idx="26">
                  <c:v>885</c:v>
                </c:pt>
                <c:pt idx="27">
                  <c:v>1096</c:v>
                </c:pt>
                <c:pt idx="28">
                  <c:v>769</c:v>
                </c:pt>
                <c:pt idx="29">
                  <c:v>1047</c:v>
                </c:pt>
                <c:pt idx="30">
                  <c:v>775</c:v>
                </c:pt>
                <c:pt idx="31">
                  <c:v>758</c:v>
                </c:pt>
                <c:pt idx="32">
                  <c:v>938</c:v>
                </c:pt>
                <c:pt idx="33">
                  <c:v>739</c:v>
                </c:pt>
                <c:pt idx="34">
                  <c:v>927</c:v>
                </c:pt>
                <c:pt idx="35">
                  <c:v>737</c:v>
                </c:pt>
                <c:pt idx="36">
                  <c:v>920</c:v>
                </c:pt>
                <c:pt idx="37">
                  <c:v>655</c:v>
                </c:pt>
                <c:pt idx="38">
                  <c:v>809</c:v>
                </c:pt>
                <c:pt idx="39">
                  <c:v>619</c:v>
                </c:pt>
                <c:pt idx="40">
                  <c:v>784</c:v>
                </c:pt>
                <c:pt idx="41">
                  <c:v>629</c:v>
                </c:pt>
                <c:pt idx="42">
                  <c:v>770</c:v>
                </c:pt>
                <c:pt idx="43">
                  <c:v>596</c:v>
                </c:pt>
                <c:pt idx="44">
                  <c:v>759</c:v>
                </c:pt>
                <c:pt idx="45">
                  <c:v>605</c:v>
                </c:pt>
                <c:pt idx="46">
                  <c:v>740</c:v>
                </c:pt>
                <c:pt idx="47">
                  <c:v>607</c:v>
                </c:pt>
                <c:pt idx="48">
                  <c:v>829</c:v>
                </c:pt>
                <c:pt idx="49">
                  <c:v>624</c:v>
                </c:pt>
                <c:pt idx="50">
                  <c:v>728</c:v>
                </c:pt>
                <c:pt idx="51">
                  <c:v>634</c:v>
                </c:pt>
                <c:pt idx="52">
                  <c:v>821</c:v>
                </c:pt>
                <c:pt idx="53">
                  <c:v>641</c:v>
                </c:pt>
                <c:pt idx="54">
                  <c:v>872</c:v>
                </c:pt>
                <c:pt idx="55">
                  <c:v>709</c:v>
                </c:pt>
                <c:pt idx="56">
                  <c:v>808</c:v>
                </c:pt>
                <c:pt idx="57">
                  <c:v>744</c:v>
                </c:pt>
                <c:pt idx="58">
                  <c:v>834</c:v>
                </c:pt>
                <c:pt idx="59">
                  <c:v>739</c:v>
                </c:pt>
                <c:pt idx="60">
                  <c:v>847</c:v>
                </c:pt>
                <c:pt idx="61">
                  <c:v>657</c:v>
                </c:pt>
                <c:pt idx="62">
                  <c:v>852</c:v>
                </c:pt>
                <c:pt idx="63">
                  <c:v>786</c:v>
                </c:pt>
                <c:pt idx="64">
                  <c:v>908</c:v>
                </c:pt>
                <c:pt idx="65">
                  <c:v>757</c:v>
                </c:pt>
                <c:pt idx="66">
                  <c:v>913</c:v>
                </c:pt>
                <c:pt idx="67">
                  <c:v>806</c:v>
                </c:pt>
                <c:pt idx="68">
                  <c:v>922</c:v>
                </c:pt>
                <c:pt idx="69">
                  <c:v>748</c:v>
                </c:pt>
                <c:pt idx="70">
                  <c:v>941</c:v>
                </c:pt>
                <c:pt idx="71">
                  <c:v>787</c:v>
                </c:pt>
                <c:pt idx="72">
                  <c:v>991</c:v>
                </c:pt>
                <c:pt idx="73">
                  <c:v>806</c:v>
                </c:pt>
                <c:pt idx="74">
                  <c:v>988</c:v>
                </c:pt>
                <c:pt idx="75">
                  <c:v>801</c:v>
                </c:pt>
                <c:pt idx="76">
                  <c:v>1028</c:v>
                </c:pt>
                <c:pt idx="77">
                  <c:v>817</c:v>
                </c:pt>
                <c:pt idx="78">
                  <c:v>1004</c:v>
                </c:pt>
                <c:pt idx="79">
                  <c:v>838</c:v>
                </c:pt>
                <c:pt idx="80">
                  <c:v>1003</c:v>
                </c:pt>
                <c:pt idx="81">
                  <c:v>786</c:v>
                </c:pt>
                <c:pt idx="82">
                  <c:v>957</c:v>
                </c:pt>
                <c:pt idx="83">
                  <c:v>793</c:v>
                </c:pt>
                <c:pt idx="84">
                  <c:v>1017</c:v>
                </c:pt>
                <c:pt idx="85">
                  <c:v>841</c:v>
                </c:pt>
                <c:pt idx="86">
                  <c:v>992</c:v>
                </c:pt>
                <c:pt idx="87">
                  <c:v>806</c:v>
                </c:pt>
                <c:pt idx="88">
                  <c:v>1041</c:v>
                </c:pt>
                <c:pt idx="89">
                  <c:v>871</c:v>
                </c:pt>
                <c:pt idx="90">
                  <c:v>1023</c:v>
                </c:pt>
                <c:pt idx="91">
                  <c:v>772</c:v>
                </c:pt>
                <c:pt idx="92">
                  <c:v>1011</c:v>
                </c:pt>
                <c:pt idx="93">
                  <c:v>813</c:v>
                </c:pt>
                <c:pt idx="94">
                  <c:v>1037</c:v>
                </c:pt>
                <c:pt idx="95">
                  <c:v>781</c:v>
                </c:pt>
                <c:pt idx="96">
                  <c:v>769</c:v>
                </c:pt>
                <c:pt idx="97">
                  <c:v>1015</c:v>
                </c:pt>
                <c:pt idx="98">
                  <c:v>700</c:v>
                </c:pt>
                <c:pt idx="99">
                  <c:v>963</c:v>
                </c:pt>
                <c:pt idx="100">
                  <c:v>803</c:v>
                </c:pt>
                <c:pt idx="101">
                  <c:v>961</c:v>
                </c:pt>
                <c:pt idx="102">
                  <c:v>803</c:v>
                </c:pt>
                <c:pt idx="103">
                  <c:v>941</c:v>
                </c:pt>
                <c:pt idx="104">
                  <c:v>756</c:v>
                </c:pt>
                <c:pt idx="105">
                  <c:v>1011</c:v>
                </c:pt>
                <c:pt idx="106">
                  <c:v>794</c:v>
                </c:pt>
                <c:pt idx="107">
                  <c:v>954</c:v>
                </c:pt>
                <c:pt idx="108">
                  <c:v>769</c:v>
                </c:pt>
                <c:pt idx="109">
                  <c:v>898</c:v>
                </c:pt>
                <c:pt idx="110">
                  <c:v>775</c:v>
                </c:pt>
                <c:pt idx="111">
                  <c:v>938</c:v>
                </c:pt>
                <c:pt idx="112">
                  <c:v>740</c:v>
                </c:pt>
                <c:pt idx="113">
                  <c:v>861</c:v>
                </c:pt>
                <c:pt idx="114">
                  <c:v>752</c:v>
                </c:pt>
                <c:pt idx="115">
                  <c:v>942</c:v>
                </c:pt>
                <c:pt idx="116">
                  <c:v>752</c:v>
                </c:pt>
                <c:pt idx="117">
                  <c:v>957</c:v>
                </c:pt>
                <c:pt idx="118">
                  <c:v>774</c:v>
                </c:pt>
                <c:pt idx="119">
                  <c:v>903</c:v>
                </c:pt>
                <c:pt idx="120">
                  <c:v>686</c:v>
                </c:pt>
                <c:pt idx="121">
                  <c:v>927</c:v>
                </c:pt>
                <c:pt idx="122">
                  <c:v>665</c:v>
                </c:pt>
                <c:pt idx="123">
                  <c:v>847</c:v>
                </c:pt>
                <c:pt idx="124">
                  <c:v>682</c:v>
                </c:pt>
                <c:pt idx="125">
                  <c:v>871</c:v>
                </c:pt>
                <c:pt idx="126">
                  <c:v>672</c:v>
                </c:pt>
                <c:pt idx="127">
                  <c:v>887</c:v>
                </c:pt>
                <c:pt idx="128">
                  <c:v>673</c:v>
                </c:pt>
                <c:pt idx="129">
                  <c:v>856</c:v>
                </c:pt>
                <c:pt idx="130">
                  <c:v>661</c:v>
                </c:pt>
                <c:pt idx="131">
                  <c:v>872</c:v>
                </c:pt>
                <c:pt idx="132">
                  <c:v>693</c:v>
                </c:pt>
                <c:pt idx="133">
                  <c:v>821</c:v>
                </c:pt>
                <c:pt idx="134">
                  <c:v>723</c:v>
                </c:pt>
                <c:pt idx="135">
                  <c:v>804</c:v>
                </c:pt>
                <c:pt idx="136">
                  <c:v>645</c:v>
                </c:pt>
                <c:pt idx="137">
                  <c:v>841</c:v>
                </c:pt>
                <c:pt idx="138">
                  <c:v>638</c:v>
                </c:pt>
                <c:pt idx="139">
                  <c:v>821</c:v>
                </c:pt>
                <c:pt idx="140">
                  <c:v>652</c:v>
                </c:pt>
                <c:pt idx="141">
                  <c:v>746</c:v>
                </c:pt>
                <c:pt idx="142">
                  <c:v>604</c:v>
                </c:pt>
                <c:pt idx="143">
                  <c:v>729</c:v>
                </c:pt>
                <c:pt idx="144">
                  <c:v>627</c:v>
                </c:pt>
                <c:pt idx="145">
                  <c:v>768</c:v>
                </c:pt>
                <c:pt idx="146">
                  <c:v>589</c:v>
                </c:pt>
                <c:pt idx="147">
                  <c:v>772</c:v>
                </c:pt>
                <c:pt idx="148">
                  <c:v>606</c:v>
                </c:pt>
                <c:pt idx="149">
                  <c:v>725</c:v>
                </c:pt>
                <c:pt idx="150">
                  <c:v>590</c:v>
                </c:pt>
                <c:pt idx="151">
                  <c:v>700</c:v>
                </c:pt>
                <c:pt idx="152">
                  <c:v>553</c:v>
                </c:pt>
                <c:pt idx="153">
                  <c:v>737</c:v>
                </c:pt>
                <c:pt idx="154">
                  <c:v>522</c:v>
                </c:pt>
                <c:pt idx="155">
                  <c:v>655</c:v>
                </c:pt>
                <c:pt idx="156">
                  <c:v>518</c:v>
                </c:pt>
                <c:pt idx="157">
                  <c:v>671</c:v>
                </c:pt>
                <c:pt idx="158">
                  <c:v>511</c:v>
                </c:pt>
                <c:pt idx="159">
                  <c:v>515</c:v>
                </c:pt>
                <c:pt idx="160">
                  <c:v>604</c:v>
                </c:pt>
                <c:pt idx="161">
                  <c:v>518</c:v>
                </c:pt>
                <c:pt idx="162">
                  <c:v>593</c:v>
                </c:pt>
                <c:pt idx="163">
                  <c:v>467</c:v>
                </c:pt>
                <c:pt idx="164">
                  <c:v>574</c:v>
                </c:pt>
                <c:pt idx="165">
                  <c:v>438</c:v>
                </c:pt>
                <c:pt idx="166">
                  <c:v>556</c:v>
                </c:pt>
                <c:pt idx="167">
                  <c:v>432</c:v>
                </c:pt>
                <c:pt idx="168">
                  <c:v>523</c:v>
                </c:pt>
                <c:pt idx="169">
                  <c:v>429</c:v>
                </c:pt>
                <c:pt idx="170">
                  <c:v>536</c:v>
                </c:pt>
                <c:pt idx="171">
                  <c:v>450</c:v>
                </c:pt>
                <c:pt idx="172">
                  <c:v>538</c:v>
                </c:pt>
                <c:pt idx="173">
                  <c:v>427</c:v>
                </c:pt>
                <c:pt idx="174">
                  <c:v>489</c:v>
                </c:pt>
                <c:pt idx="175">
                  <c:v>407</c:v>
                </c:pt>
                <c:pt idx="176">
                  <c:v>491</c:v>
                </c:pt>
                <c:pt idx="177">
                  <c:v>417</c:v>
                </c:pt>
                <c:pt idx="178">
                  <c:v>492</c:v>
                </c:pt>
                <c:pt idx="179">
                  <c:v>376</c:v>
                </c:pt>
                <c:pt idx="180">
                  <c:v>498</c:v>
                </c:pt>
                <c:pt idx="181">
                  <c:v>355</c:v>
                </c:pt>
                <c:pt idx="182">
                  <c:v>461</c:v>
                </c:pt>
                <c:pt idx="183">
                  <c:v>357</c:v>
                </c:pt>
                <c:pt idx="184">
                  <c:v>452</c:v>
                </c:pt>
                <c:pt idx="185">
                  <c:v>367</c:v>
                </c:pt>
                <c:pt idx="186">
                  <c:v>407</c:v>
                </c:pt>
                <c:pt idx="187">
                  <c:v>376</c:v>
                </c:pt>
                <c:pt idx="188">
                  <c:v>404</c:v>
                </c:pt>
                <c:pt idx="189">
                  <c:v>353</c:v>
                </c:pt>
                <c:pt idx="190">
                  <c:v>389</c:v>
                </c:pt>
                <c:pt idx="191">
                  <c:v>361</c:v>
                </c:pt>
                <c:pt idx="192">
                  <c:v>416</c:v>
                </c:pt>
                <c:pt idx="193">
                  <c:v>317</c:v>
                </c:pt>
                <c:pt idx="194">
                  <c:v>361</c:v>
                </c:pt>
                <c:pt idx="195">
                  <c:v>315</c:v>
                </c:pt>
                <c:pt idx="196">
                  <c:v>368</c:v>
                </c:pt>
                <c:pt idx="197">
                  <c:v>285</c:v>
                </c:pt>
                <c:pt idx="198">
                  <c:v>351</c:v>
                </c:pt>
                <c:pt idx="199">
                  <c:v>269</c:v>
                </c:pt>
                <c:pt idx="200">
                  <c:v>347</c:v>
                </c:pt>
                <c:pt idx="201">
                  <c:v>274</c:v>
                </c:pt>
                <c:pt idx="202">
                  <c:v>282</c:v>
                </c:pt>
                <c:pt idx="203">
                  <c:v>244</c:v>
                </c:pt>
                <c:pt idx="204">
                  <c:v>296</c:v>
                </c:pt>
                <c:pt idx="205">
                  <c:v>246</c:v>
                </c:pt>
                <c:pt idx="206">
                  <c:v>298</c:v>
                </c:pt>
                <c:pt idx="207">
                  <c:v>243</c:v>
                </c:pt>
                <c:pt idx="208">
                  <c:v>265</c:v>
                </c:pt>
                <c:pt idx="209">
                  <c:v>237</c:v>
                </c:pt>
                <c:pt idx="210">
                  <c:v>271</c:v>
                </c:pt>
                <c:pt idx="211">
                  <c:v>222</c:v>
                </c:pt>
                <c:pt idx="212">
                  <c:v>270</c:v>
                </c:pt>
                <c:pt idx="213">
                  <c:v>203</c:v>
                </c:pt>
                <c:pt idx="214">
                  <c:v>276</c:v>
                </c:pt>
                <c:pt idx="215">
                  <c:v>161</c:v>
                </c:pt>
                <c:pt idx="216">
                  <c:v>223</c:v>
                </c:pt>
                <c:pt idx="217">
                  <c:v>156</c:v>
                </c:pt>
                <c:pt idx="218">
                  <c:v>187</c:v>
                </c:pt>
                <c:pt idx="219">
                  <c:v>178</c:v>
                </c:pt>
                <c:pt idx="220">
                  <c:v>218</c:v>
                </c:pt>
                <c:pt idx="221">
                  <c:v>151</c:v>
                </c:pt>
                <c:pt idx="222">
                  <c:v>191</c:v>
                </c:pt>
                <c:pt idx="223">
                  <c:v>155</c:v>
                </c:pt>
                <c:pt idx="224">
                  <c:v>141</c:v>
                </c:pt>
                <c:pt idx="225">
                  <c:v>167</c:v>
                </c:pt>
                <c:pt idx="226">
                  <c:v>149</c:v>
                </c:pt>
                <c:pt idx="227">
                  <c:v>195</c:v>
                </c:pt>
                <c:pt idx="228">
                  <c:v>132</c:v>
                </c:pt>
                <c:pt idx="229">
                  <c:v>183</c:v>
                </c:pt>
                <c:pt idx="230">
                  <c:v>132</c:v>
                </c:pt>
                <c:pt idx="231">
                  <c:v>163</c:v>
                </c:pt>
                <c:pt idx="232">
                  <c:v>134</c:v>
                </c:pt>
                <c:pt idx="233">
                  <c:v>174</c:v>
                </c:pt>
                <c:pt idx="234">
                  <c:v>106</c:v>
                </c:pt>
                <c:pt idx="235">
                  <c:v>149</c:v>
                </c:pt>
                <c:pt idx="236">
                  <c:v>104</c:v>
                </c:pt>
                <c:pt idx="237">
                  <c:v>134</c:v>
                </c:pt>
                <c:pt idx="238">
                  <c:v>103</c:v>
                </c:pt>
                <c:pt idx="239">
                  <c:v>128</c:v>
                </c:pt>
                <c:pt idx="240">
                  <c:v>95</c:v>
                </c:pt>
                <c:pt idx="241">
                  <c:v>135</c:v>
                </c:pt>
                <c:pt idx="242">
                  <c:v>96</c:v>
                </c:pt>
                <c:pt idx="243">
                  <c:v>129</c:v>
                </c:pt>
                <c:pt idx="244">
                  <c:v>101</c:v>
                </c:pt>
                <c:pt idx="245">
                  <c:v>102</c:v>
                </c:pt>
                <c:pt idx="246">
                  <c:v>96</c:v>
                </c:pt>
                <c:pt idx="247">
                  <c:v>116</c:v>
                </c:pt>
                <c:pt idx="248">
                  <c:v>93</c:v>
                </c:pt>
                <c:pt idx="249">
                  <c:v>118</c:v>
                </c:pt>
                <c:pt idx="250">
                  <c:v>77</c:v>
                </c:pt>
                <c:pt idx="251">
                  <c:v>96</c:v>
                </c:pt>
                <c:pt idx="252">
                  <c:v>70</c:v>
                </c:pt>
                <c:pt idx="253">
                  <c:v>100</c:v>
                </c:pt>
                <c:pt idx="254">
                  <c:v>2822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AD-2346-A756-358D89C7D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376591"/>
        <c:axId val="682064543"/>
      </c:scatterChart>
      <c:valAx>
        <c:axId val="661376591"/>
        <c:scaling>
          <c:orientation val="minMax"/>
          <c:max val="25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2064543"/>
        <c:crosses val="autoZero"/>
        <c:crossBetween val="midCat"/>
      </c:valAx>
      <c:valAx>
        <c:axId val="682064543"/>
        <c:scaling>
          <c:orientation val="minMax"/>
          <c:max val="6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376591"/>
        <c:crosses val="autoZero"/>
        <c:crossBetween val="midCat"/>
        <c:majorUnit val="2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Sheet1!$N$8:$N$263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xVal>
          <c:yVal>
            <c:numRef>
              <c:f>Sheet1!$O$8:$O$263</c:f>
              <c:numCache>
                <c:formatCode>General</c:formatCode>
                <c:ptCount val="256"/>
                <c:pt idx="0">
                  <c:v>1039734</c:v>
                </c:pt>
                <c:pt idx="1">
                  <c:v>18058</c:v>
                </c:pt>
                <c:pt idx="2">
                  <c:v>16445</c:v>
                </c:pt>
                <c:pt idx="3">
                  <c:v>9775</c:v>
                </c:pt>
                <c:pt idx="4">
                  <c:v>9414</c:v>
                </c:pt>
                <c:pt idx="5">
                  <c:v>5992</c:v>
                </c:pt>
                <c:pt idx="6">
                  <c:v>5948</c:v>
                </c:pt>
                <c:pt idx="7">
                  <c:v>4096</c:v>
                </c:pt>
                <c:pt idx="8">
                  <c:v>4370</c:v>
                </c:pt>
                <c:pt idx="9">
                  <c:v>3012</c:v>
                </c:pt>
                <c:pt idx="10">
                  <c:v>3308</c:v>
                </c:pt>
                <c:pt idx="11">
                  <c:v>2690</c:v>
                </c:pt>
                <c:pt idx="12">
                  <c:v>1864</c:v>
                </c:pt>
                <c:pt idx="13">
                  <c:v>2245</c:v>
                </c:pt>
                <c:pt idx="14">
                  <c:v>1671</c:v>
                </c:pt>
                <c:pt idx="15">
                  <c:v>1902</c:v>
                </c:pt>
                <c:pt idx="16">
                  <c:v>1395</c:v>
                </c:pt>
                <c:pt idx="17">
                  <c:v>1659</c:v>
                </c:pt>
                <c:pt idx="18">
                  <c:v>1287</c:v>
                </c:pt>
                <c:pt idx="19">
                  <c:v>1554</c:v>
                </c:pt>
                <c:pt idx="20">
                  <c:v>1102</c:v>
                </c:pt>
                <c:pt idx="21">
                  <c:v>1352</c:v>
                </c:pt>
                <c:pt idx="22">
                  <c:v>1028</c:v>
                </c:pt>
                <c:pt idx="23">
                  <c:v>1205</c:v>
                </c:pt>
                <c:pt idx="24">
                  <c:v>984</c:v>
                </c:pt>
                <c:pt idx="25">
                  <c:v>1140</c:v>
                </c:pt>
                <c:pt idx="26">
                  <c:v>885</c:v>
                </c:pt>
                <c:pt idx="27">
                  <c:v>1096</c:v>
                </c:pt>
                <c:pt idx="28">
                  <c:v>769</c:v>
                </c:pt>
                <c:pt idx="29">
                  <c:v>1047</c:v>
                </c:pt>
                <c:pt idx="30">
                  <c:v>775</c:v>
                </c:pt>
                <c:pt idx="31">
                  <c:v>758</c:v>
                </c:pt>
                <c:pt idx="32">
                  <c:v>938</c:v>
                </c:pt>
                <c:pt idx="33">
                  <c:v>739</c:v>
                </c:pt>
                <c:pt idx="34">
                  <c:v>927</c:v>
                </c:pt>
                <c:pt idx="35">
                  <c:v>737</c:v>
                </c:pt>
                <c:pt idx="36">
                  <c:v>920</c:v>
                </c:pt>
                <c:pt idx="37">
                  <c:v>655</c:v>
                </c:pt>
                <c:pt idx="38">
                  <c:v>809</c:v>
                </c:pt>
                <c:pt idx="39">
                  <c:v>619</c:v>
                </c:pt>
                <c:pt idx="40">
                  <c:v>784</c:v>
                </c:pt>
                <c:pt idx="41">
                  <c:v>629</c:v>
                </c:pt>
                <c:pt idx="42">
                  <c:v>770</c:v>
                </c:pt>
                <c:pt idx="43">
                  <c:v>596</c:v>
                </c:pt>
                <c:pt idx="44">
                  <c:v>759</c:v>
                </c:pt>
                <c:pt idx="45">
                  <c:v>605</c:v>
                </c:pt>
                <c:pt idx="46">
                  <c:v>740</c:v>
                </c:pt>
                <c:pt idx="47">
                  <c:v>607</c:v>
                </c:pt>
                <c:pt idx="48">
                  <c:v>829</c:v>
                </c:pt>
                <c:pt idx="49">
                  <c:v>624</c:v>
                </c:pt>
                <c:pt idx="50">
                  <c:v>728</c:v>
                </c:pt>
                <c:pt idx="51">
                  <c:v>634</c:v>
                </c:pt>
                <c:pt idx="52">
                  <c:v>821</c:v>
                </c:pt>
                <c:pt idx="53">
                  <c:v>641</c:v>
                </c:pt>
                <c:pt idx="54">
                  <c:v>872</c:v>
                </c:pt>
                <c:pt idx="55">
                  <c:v>709</c:v>
                </c:pt>
                <c:pt idx="56">
                  <c:v>808</c:v>
                </c:pt>
                <c:pt idx="57">
                  <c:v>744</c:v>
                </c:pt>
                <c:pt idx="58">
                  <c:v>834</c:v>
                </c:pt>
                <c:pt idx="59">
                  <c:v>739</c:v>
                </c:pt>
                <c:pt idx="60">
                  <c:v>847</c:v>
                </c:pt>
                <c:pt idx="61">
                  <c:v>657</c:v>
                </c:pt>
                <c:pt idx="62">
                  <c:v>852</c:v>
                </c:pt>
                <c:pt idx="63">
                  <c:v>786</c:v>
                </c:pt>
                <c:pt idx="64">
                  <c:v>908</c:v>
                </c:pt>
                <c:pt idx="65">
                  <c:v>757</c:v>
                </c:pt>
                <c:pt idx="66">
                  <c:v>913</c:v>
                </c:pt>
                <c:pt idx="67">
                  <c:v>806</c:v>
                </c:pt>
                <c:pt idx="68">
                  <c:v>922</c:v>
                </c:pt>
                <c:pt idx="69">
                  <c:v>748</c:v>
                </c:pt>
                <c:pt idx="70">
                  <c:v>941</c:v>
                </c:pt>
                <c:pt idx="71">
                  <c:v>787</c:v>
                </c:pt>
                <c:pt idx="72">
                  <c:v>991</c:v>
                </c:pt>
                <c:pt idx="73">
                  <c:v>806</c:v>
                </c:pt>
                <c:pt idx="74">
                  <c:v>988</c:v>
                </c:pt>
                <c:pt idx="75">
                  <c:v>801</c:v>
                </c:pt>
                <c:pt idx="76">
                  <c:v>1028</c:v>
                </c:pt>
                <c:pt idx="77">
                  <c:v>817</c:v>
                </c:pt>
                <c:pt idx="78">
                  <c:v>1004</c:v>
                </c:pt>
                <c:pt idx="79">
                  <c:v>838</c:v>
                </c:pt>
                <c:pt idx="80">
                  <c:v>1003</c:v>
                </c:pt>
                <c:pt idx="81">
                  <c:v>786</c:v>
                </c:pt>
                <c:pt idx="82">
                  <c:v>957</c:v>
                </c:pt>
                <c:pt idx="83">
                  <c:v>793</c:v>
                </c:pt>
                <c:pt idx="84">
                  <c:v>1017</c:v>
                </c:pt>
                <c:pt idx="85">
                  <c:v>841</c:v>
                </c:pt>
                <c:pt idx="86">
                  <c:v>992</c:v>
                </c:pt>
                <c:pt idx="87">
                  <c:v>806</c:v>
                </c:pt>
                <c:pt idx="88">
                  <c:v>1041</c:v>
                </c:pt>
                <c:pt idx="89">
                  <c:v>871</c:v>
                </c:pt>
                <c:pt idx="90">
                  <c:v>1023</c:v>
                </c:pt>
                <c:pt idx="91">
                  <c:v>772</c:v>
                </c:pt>
                <c:pt idx="92">
                  <c:v>1011</c:v>
                </c:pt>
                <c:pt idx="93">
                  <c:v>813</c:v>
                </c:pt>
                <c:pt idx="94">
                  <c:v>1037</c:v>
                </c:pt>
                <c:pt idx="95">
                  <c:v>781</c:v>
                </c:pt>
                <c:pt idx="96">
                  <c:v>769</c:v>
                </c:pt>
                <c:pt idx="97">
                  <c:v>1015</c:v>
                </c:pt>
                <c:pt idx="98">
                  <c:v>700</c:v>
                </c:pt>
                <c:pt idx="99">
                  <c:v>963</c:v>
                </c:pt>
                <c:pt idx="100">
                  <c:v>803</c:v>
                </c:pt>
                <c:pt idx="101">
                  <c:v>961</c:v>
                </c:pt>
                <c:pt idx="102">
                  <c:v>803</c:v>
                </c:pt>
                <c:pt idx="103">
                  <c:v>941</c:v>
                </c:pt>
                <c:pt idx="104">
                  <c:v>756</c:v>
                </c:pt>
                <c:pt idx="105">
                  <c:v>1011</c:v>
                </c:pt>
                <c:pt idx="106">
                  <c:v>794</c:v>
                </c:pt>
                <c:pt idx="107">
                  <c:v>954</c:v>
                </c:pt>
                <c:pt idx="108">
                  <c:v>769</c:v>
                </c:pt>
                <c:pt idx="109">
                  <c:v>898</c:v>
                </c:pt>
                <c:pt idx="110">
                  <c:v>775</c:v>
                </c:pt>
                <c:pt idx="111">
                  <c:v>938</c:v>
                </c:pt>
                <c:pt idx="112">
                  <c:v>740</c:v>
                </c:pt>
                <c:pt idx="113">
                  <c:v>861</c:v>
                </c:pt>
                <c:pt idx="114">
                  <c:v>752</c:v>
                </c:pt>
                <c:pt idx="115">
                  <c:v>942</c:v>
                </c:pt>
                <c:pt idx="116">
                  <c:v>752</c:v>
                </c:pt>
                <c:pt idx="117">
                  <c:v>957</c:v>
                </c:pt>
                <c:pt idx="118">
                  <c:v>774</c:v>
                </c:pt>
                <c:pt idx="119">
                  <c:v>903</c:v>
                </c:pt>
                <c:pt idx="120">
                  <c:v>686</c:v>
                </c:pt>
                <c:pt idx="121">
                  <c:v>927</c:v>
                </c:pt>
                <c:pt idx="122">
                  <c:v>665</c:v>
                </c:pt>
                <c:pt idx="123">
                  <c:v>847</c:v>
                </c:pt>
                <c:pt idx="124">
                  <c:v>682</c:v>
                </c:pt>
                <c:pt idx="125">
                  <c:v>871</c:v>
                </c:pt>
                <c:pt idx="126">
                  <c:v>672</c:v>
                </c:pt>
                <c:pt idx="127">
                  <c:v>887</c:v>
                </c:pt>
                <c:pt idx="128">
                  <c:v>673</c:v>
                </c:pt>
                <c:pt idx="129">
                  <c:v>856</c:v>
                </c:pt>
                <c:pt idx="130">
                  <c:v>661</c:v>
                </c:pt>
                <c:pt idx="131">
                  <c:v>872</c:v>
                </c:pt>
                <c:pt idx="132">
                  <c:v>693</c:v>
                </c:pt>
                <c:pt idx="133">
                  <c:v>821</c:v>
                </c:pt>
                <c:pt idx="134">
                  <c:v>723</c:v>
                </c:pt>
                <c:pt idx="135">
                  <c:v>804</c:v>
                </c:pt>
                <c:pt idx="136">
                  <c:v>645</c:v>
                </c:pt>
                <c:pt idx="137">
                  <c:v>841</c:v>
                </c:pt>
                <c:pt idx="138">
                  <c:v>638</c:v>
                </c:pt>
                <c:pt idx="139">
                  <c:v>821</c:v>
                </c:pt>
                <c:pt idx="140">
                  <c:v>652</c:v>
                </c:pt>
                <c:pt idx="141">
                  <c:v>746</c:v>
                </c:pt>
                <c:pt idx="142">
                  <c:v>604</c:v>
                </c:pt>
                <c:pt idx="143">
                  <c:v>729</c:v>
                </c:pt>
                <c:pt idx="144">
                  <c:v>627</c:v>
                </c:pt>
                <c:pt idx="145">
                  <c:v>768</c:v>
                </c:pt>
                <c:pt idx="146">
                  <c:v>589</c:v>
                </c:pt>
                <c:pt idx="147">
                  <c:v>772</c:v>
                </c:pt>
                <c:pt idx="148">
                  <c:v>606</c:v>
                </c:pt>
                <c:pt idx="149">
                  <c:v>725</c:v>
                </c:pt>
                <c:pt idx="150">
                  <c:v>590</c:v>
                </c:pt>
                <c:pt idx="151">
                  <c:v>700</c:v>
                </c:pt>
                <c:pt idx="152">
                  <c:v>553</c:v>
                </c:pt>
                <c:pt idx="153">
                  <c:v>737</c:v>
                </c:pt>
                <c:pt idx="154">
                  <c:v>522</c:v>
                </c:pt>
                <c:pt idx="155">
                  <c:v>655</c:v>
                </c:pt>
                <c:pt idx="156">
                  <c:v>518</c:v>
                </c:pt>
                <c:pt idx="157">
                  <c:v>671</c:v>
                </c:pt>
                <c:pt idx="158">
                  <c:v>511</c:v>
                </c:pt>
                <c:pt idx="159">
                  <c:v>515</c:v>
                </c:pt>
                <c:pt idx="160">
                  <c:v>604</c:v>
                </c:pt>
                <c:pt idx="161">
                  <c:v>518</c:v>
                </c:pt>
                <c:pt idx="162">
                  <c:v>593</c:v>
                </c:pt>
                <c:pt idx="163">
                  <c:v>467</c:v>
                </c:pt>
                <c:pt idx="164">
                  <c:v>574</c:v>
                </c:pt>
                <c:pt idx="165">
                  <c:v>438</c:v>
                </c:pt>
                <c:pt idx="166">
                  <c:v>556</c:v>
                </c:pt>
                <c:pt idx="167">
                  <c:v>432</c:v>
                </c:pt>
                <c:pt idx="168">
                  <c:v>523</c:v>
                </c:pt>
                <c:pt idx="169">
                  <c:v>429</c:v>
                </c:pt>
                <c:pt idx="170">
                  <c:v>536</c:v>
                </c:pt>
                <c:pt idx="171">
                  <c:v>450</c:v>
                </c:pt>
                <c:pt idx="172">
                  <c:v>538</c:v>
                </c:pt>
                <c:pt idx="173">
                  <c:v>427</c:v>
                </c:pt>
                <c:pt idx="174">
                  <c:v>489</c:v>
                </c:pt>
                <c:pt idx="175">
                  <c:v>407</c:v>
                </c:pt>
                <c:pt idx="176">
                  <c:v>491</c:v>
                </c:pt>
                <c:pt idx="177">
                  <c:v>417</c:v>
                </c:pt>
                <c:pt idx="178">
                  <c:v>492</c:v>
                </c:pt>
                <c:pt idx="179">
                  <c:v>376</c:v>
                </c:pt>
                <c:pt idx="180">
                  <c:v>498</c:v>
                </c:pt>
                <c:pt idx="181">
                  <c:v>355</c:v>
                </c:pt>
                <c:pt idx="182">
                  <c:v>461</c:v>
                </c:pt>
                <c:pt idx="183">
                  <c:v>357</c:v>
                </c:pt>
                <c:pt idx="184">
                  <c:v>452</c:v>
                </c:pt>
                <c:pt idx="185">
                  <c:v>367</c:v>
                </c:pt>
                <c:pt idx="186">
                  <c:v>407</c:v>
                </c:pt>
                <c:pt idx="187">
                  <c:v>376</c:v>
                </c:pt>
                <c:pt idx="188">
                  <c:v>404</c:v>
                </c:pt>
                <c:pt idx="189">
                  <c:v>353</c:v>
                </c:pt>
                <c:pt idx="190">
                  <c:v>389</c:v>
                </c:pt>
                <c:pt idx="191">
                  <c:v>361</c:v>
                </c:pt>
                <c:pt idx="192">
                  <c:v>416</c:v>
                </c:pt>
                <c:pt idx="193">
                  <c:v>317</c:v>
                </c:pt>
                <c:pt idx="194">
                  <c:v>361</c:v>
                </c:pt>
                <c:pt idx="195">
                  <c:v>315</c:v>
                </c:pt>
                <c:pt idx="196">
                  <c:v>368</c:v>
                </c:pt>
                <c:pt idx="197">
                  <c:v>285</c:v>
                </c:pt>
                <c:pt idx="198">
                  <c:v>351</c:v>
                </c:pt>
                <c:pt idx="199">
                  <c:v>269</c:v>
                </c:pt>
                <c:pt idx="200">
                  <c:v>347</c:v>
                </c:pt>
                <c:pt idx="201">
                  <c:v>274</c:v>
                </c:pt>
                <c:pt idx="202">
                  <c:v>282</c:v>
                </c:pt>
                <c:pt idx="203">
                  <c:v>244</c:v>
                </c:pt>
                <c:pt idx="204">
                  <c:v>296</c:v>
                </c:pt>
                <c:pt idx="205">
                  <c:v>246</c:v>
                </c:pt>
                <c:pt idx="206">
                  <c:v>298</c:v>
                </c:pt>
                <c:pt idx="207">
                  <c:v>243</c:v>
                </c:pt>
                <c:pt idx="208">
                  <c:v>265</c:v>
                </c:pt>
                <c:pt idx="209">
                  <c:v>237</c:v>
                </c:pt>
                <c:pt idx="210">
                  <c:v>271</c:v>
                </c:pt>
                <c:pt idx="211">
                  <c:v>222</c:v>
                </c:pt>
                <c:pt idx="212">
                  <c:v>270</c:v>
                </c:pt>
                <c:pt idx="213">
                  <c:v>203</c:v>
                </c:pt>
                <c:pt idx="214">
                  <c:v>276</c:v>
                </c:pt>
                <c:pt idx="215">
                  <c:v>161</c:v>
                </c:pt>
                <c:pt idx="216">
                  <c:v>223</c:v>
                </c:pt>
                <c:pt idx="217">
                  <c:v>156</c:v>
                </c:pt>
                <c:pt idx="218">
                  <c:v>187</c:v>
                </c:pt>
                <c:pt idx="219">
                  <c:v>178</c:v>
                </c:pt>
                <c:pt idx="220">
                  <c:v>218</c:v>
                </c:pt>
                <c:pt idx="221">
                  <c:v>151</c:v>
                </c:pt>
                <c:pt idx="222">
                  <c:v>191</c:v>
                </c:pt>
                <c:pt idx="223">
                  <c:v>155</c:v>
                </c:pt>
                <c:pt idx="224">
                  <c:v>141</c:v>
                </c:pt>
                <c:pt idx="225">
                  <c:v>167</c:v>
                </c:pt>
                <c:pt idx="226">
                  <c:v>149</c:v>
                </c:pt>
                <c:pt idx="227">
                  <c:v>195</c:v>
                </c:pt>
                <c:pt idx="228">
                  <c:v>132</c:v>
                </c:pt>
                <c:pt idx="229">
                  <c:v>183</c:v>
                </c:pt>
                <c:pt idx="230">
                  <c:v>132</c:v>
                </c:pt>
                <c:pt idx="231">
                  <c:v>163</c:v>
                </c:pt>
                <c:pt idx="232">
                  <c:v>134</c:v>
                </c:pt>
                <c:pt idx="233">
                  <c:v>174</c:v>
                </c:pt>
                <c:pt idx="234">
                  <c:v>106</c:v>
                </c:pt>
                <c:pt idx="235">
                  <c:v>149</c:v>
                </c:pt>
                <c:pt idx="236">
                  <c:v>104</c:v>
                </c:pt>
                <c:pt idx="237">
                  <c:v>134</c:v>
                </c:pt>
                <c:pt idx="238">
                  <c:v>103</c:v>
                </c:pt>
                <c:pt idx="239">
                  <c:v>128</c:v>
                </c:pt>
                <c:pt idx="240">
                  <c:v>95</c:v>
                </c:pt>
                <c:pt idx="241">
                  <c:v>135</c:v>
                </c:pt>
                <c:pt idx="242">
                  <c:v>96</c:v>
                </c:pt>
                <c:pt idx="243">
                  <c:v>129</c:v>
                </c:pt>
                <c:pt idx="244">
                  <c:v>101</c:v>
                </c:pt>
                <c:pt idx="245">
                  <c:v>102</c:v>
                </c:pt>
                <c:pt idx="246">
                  <c:v>96</c:v>
                </c:pt>
                <c:pt idx="247">
                  <c:v>116</c:v>
                </c:pt>
                <c:pt idx="248">
                  <c:v>93</c:v>
                </c:pt>
                <c:pt idx="249">
                  <c:v>118</c:v>
                </c:pt>
                <c:pt idx="250">
                  <c:v>77</c:v>
                </c:pt>
                <c:pt idx="251">
                  <c:v>96</c:v>
                </c:pt>
                <c:pt idx="252">
                  <c:v>70</c:v>
                </c:pt>
                <c:pt idx="253">
                  <c:v>100</c:v>
                </c:pt>
                <c:pt idx="254">
                  <c:v>2822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5D9-914E-B1A9-9884958FE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376591"/>
        <c:axId val="682064543"/>
      </c:scatterChart>
      <c:valAx>
        <c:axId val="661376591"/>
        <c:scaling>
          <c:orientation val="minMax"/>
          <c:max val="25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2064543"/>
        <c:crosses val="autoZero"/>
        <c:crossBetween val="midCat"/>
      </c:valAx>
      <c:valAx>
        <c:axId val="682064543"/>
        <c:scaling>
          <c:orientation val="minMax"/>
          <c:max val="6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376591"/>
        <c:crosses val="autoZero"/>
        <c:crossBetween val="midCat"/>
        <c:majorUnit val="2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Sheet1!$N$8:$N$263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</c:numCache>
            </c:numRef>
          </c:xVal>
          <c:yVal>
            <c:numRef>
              <c:f>Sheet1!$O$8:$O$263</c:f>
              <c:numCache>
                <c:formatCode>General</c:formatCode>
                <c:ptCount val="256"/>
                <c:pt idx="0">
                  <c:v>1039734</c:v>
                </c:pt>
                <c:pt idx="1">
                  <c:v>18058</c:v>
                </c:pt>
                <c:pt idx="2">
                  <c:v>16445</c:v>
                </c:pt>
                <c:pt idx="3">
                  <c:v>9775</c:v>
                </c:pt>
                <c:pt idx="4">
                  <c:v>9414</c:v>
                </c:pt>
                <c:pt idx="5">
                  <c:v>5992</c:v>
                </c:pt>
                <c:pt idx="6">
                  <c:v>5948</c:v>
                </c:pt>
                <c:pt idx="7">
                  <c:v>4096</c:v>
                </c:pt>
                <c:pt idx="8">
                  <c:v>4370</c:v>
                </c:pt>
                <c:pt idx="9">
                  <c:v>3012</c:v>
                </c:pt>
                <c:pt idx="10">
                  <c:v>3308</c:v>
                </c:pt>
                <c:pt idx="11">
                  <c:v>2690</c:v>
                </c:pt>
                <c:pt idx="12">
                  <c:v>1864</c:v>
                </c:pt>
                <c:pt idx="13">
                  <c:v>2245</c:v>
                </c:pt>
                <c:pt idx="14">
                  <c:v>1671</c:v>
                </c:pt>
                <c:pt idx="15">
                  <c:v>1902</c:v>
                </c:pt>
                <c:pt idx="16">
                  <c:v>1395</c:v>
                </c:pt>
                <c:pt idx="17">
                  <c:v>1659</c:v>
                </c:pt>
                <c:pt idx="18">
                  <c:v>1287</c:v>
                </c:pt>
                <c:pt idx="19">
                  <c:v>1554</c:v>
                </c:pt>
                <c:pt idx="20">
                  <c:v>1102</c:v>
                </c:pt>
                <c:pt idx="21">
                  <c:v>1352</c:v>
                </c:pt>
                <c:pt idx="22">
                  <c:v>1028</c:v>
                </c:pt>
                <c:pt idx="23">
                  <c:v>1205</c:v>
                </c:pt>
                <c:pt idx="24">
                  <c:v>984</c:v>
                </c:pt>
                <c:pt idx="25">
                  <c:v>1140</c:v>
                </c:pt>
                <c:pt idx="26">
                  <c:v>885</c:v>
                </c:pt>
                <c:pt idx="27">
                  <c:v>1096</c:v>
                </c:pt>
                <c:pt idx="28">
                  <c:v>769</c:v>
                </c:pt>
                <c:pt idx="29">
                  <c:v>1047</c:v>
                </c:pt>
                <c:pt idx="30">
                  <c:v>775</c:v>
                </c:pt>
                <c:pt idx="31">
                  <c:v>758</c:v>
                </c:pt>
                <c:pt idx="32">
                  <c:v>938</c:v>
                </c:pt>
                <c:pt idx="33">
                  <c:v>739</c:v>
                </c:pt>
                <c:pt idx="34">
                  <c:v>927</c:v>
                </c:pt>
                <c:pt idx="35">
                  <c:v>737</c:v>
                </c:pt>
                <c:pt idx="36">
                  <c:v>920</c:v>
                </c:pt>
                <c:pt idx="37">
                  <c:v>655</c:v>
                </c:pt>
                <c:pt idx="38">
                  <c:v>809</c:v>
                </c:pt>
                <c:pt idx="39">
                  <c:v>619</c:v>
                </c:pt>
                <c:pt idx="40">
                  <c:v>784</c:v>
                </c:pt>
                <c:pt idx="41">
                  <c:v>629</c:v>
                </c:pt>
                <c:pt idx="42">
                  <c:v>770</c:v>
                </c:pt>
                <c:pt idx="43">
                  <c:v>596</c:v>
                </c:pt>
                <c:pt idx="44">
                  <c:v>759</c:v>
                </c:pt>
                <c:pt idx="45">
                  <c:v>605</c:v>
                </c:pt>
                <c:pt idx="46">
                  <c:v>740</c:v>
                </c:pt>
                <c:pt idx="47">
                  <c:v>607</c:v>
                </c:pt>
                <c:pt idx="48">
                  <c:v>829</c:v>
                </c:pt>
                <c:pt idx="49">
                  <c:v>624</c:v>
                </c:pt>
                <c:pt idx="50">
                  <c:v>728</c:v>
                </c:pt>
                <c:pt idx="51">
                  <c:v>634</c:v>
                </c:pt>
                <c:pt idx="52">
                  <c:v>821</c:v>
                </c:pt>
                <c:pt idx="53">
                  <c:v>641</c:v>
                </c:pt>
                <c:pt idx="54">
                  <c:v>872</c:v>
                </c:pt>
                <c:pt idx="55">
                  <c:v>709</c:v>
                </c:pt>
                <c:pt idx="56">
                  <c:v>808</c:v>
                </c:pt>
                <c:pt idx="57">
                  <c:v>744</c:v>
                </c:pt>
                <c:pt idx="58">
                  <c:v>834</c:v>
                </c:pt>
                <c:pt idx="59">
                  <c:v>739</c:v>
                </c:pt>
                <c:pt idx="60">
                  <c:v>847</c:v>
                </c:pt>
                <c:pt idx="61">
                  <c:v>657</c:v>
                </c:pt>
                <c:pt idx="62">
                  <c:v>852</c:v>
                </c:pt>
                <c:pt idx="63">
                  <c:v>786</c:v>
                </c:pt>
                <c:pt idx="64">
                  <c:v>908</c:v>
                </c:pt>
                <c:pt idx="65">
                  <c:v>757</c:v>
                </c:pt>
                <c:pt idx="66">
                  <c:v>913</c:v>
                </c:pt>
                <c:pt idx="67">
                  <c:v>806</c:v>
                </c:pt>
                <c:pt idx="68">
                  <c:v>922</c:v>
                </c:pt>
                <c:pt idx="69">
                  <c:v>748</c:v>
                </c:pt>
                <c:pt idx="70">
                  <c:v>941</c:v>
                </c:pt>
                <c:pt idx="71">
                  <c:v>787</c:v>
                </c:pt>
                <c:pt idx="72">
                  <c:v>991</c:v>
                </c:pt>
                <c:pt idx="73">
                  <c:v>806</c:v>
                </c:pt>
                <c:pt idx="74">
                  <c:v>988</c:v>
                </c:pt>
                <c:pt idx="75">
                  <c:v>801</c:v>
                </c:pt>
                <c:pt idx="76">
                  <c:v>1028</c:v>
                </c:pt>
                <c:pt idx="77">
                  <c:v>817</c:v>
                </c:pt>
                <c:pt idx="78">
                  <c:v>1004</c:v>
                </c:pt>
                <c:pt idx="79">
                  <c:v>838</c:v>
                </c:pt>
                <c:pt idx="80">
                  <c:v>1003</c:v>
                </c:pt>
                <c:pt idx="81">
                  <c:v>786</c:v>
                </c:pt>
                <c:pt idx="82">
                  <c:v>957</c:v>
                </c:pt>
                <c:pt idx="83">
                  <c:v>793</c:v>
                </c:pt>
                <c:pt idx="84">
                  <c:v>1017</c:v>
                </c:pt>
                <c:pt idx="85">
                  <c:v>841</c:v>
                </c:pt>
                <c:pt idx="86">
                  <c:v>992</c:v>
                </c:pt>
                <c:pt idx="87">
                  <c:v>806</c:v>
                </c:pt>
                <c:pt idx="88">
                  <c:v>1041</c:v>
                </c:pt>
                <c:pt idx="89">
                  <c:v>871</c:v>
                </c:pt>
                <c:pt idx="90">
                  <c:v>1023</c:v>
                </c:pt>
                <c:pt idx="91">
                  <c:v>772</c:v>
                </c:pt>
                <c:pt idx="92">
                  <c:v>1011</c:v>
                </c:pt>
                <c:pt idx="93">
                  <c:v>813</c:v>
                </c:pt>
                <c:pt idx="94">
                  <c:v>1037</c:v>
                </c:pt>
                <c:pt idx="95">
                  <c:v>781</c:v>
                </c:pt>
                <c:pt idx="96">
                  <c:v>769</c:v>
                </c:pt>
                <c:pt idx="97">
                  <c:v>1015</c:v>
                </c:pt>
                <c:pt idx="98">
                  <c:v>700</c:v>
                </c:pt>
                <c:pt idx="99">
                  <c:v>963</c:v>
                </c:pt>
                <c:pt idx="100">
                  <c:v>803</c:v>
                </c:pt>
                <c:pt idx="101">
                  <c:v>961</c:v>
                </c:pt>
                <c:pt idx="102">
                  <c:v>803</c:v>
                </c:pt>
                <c:pt idx="103">
                  <c:v>941</c:v>
                </c:pt>
                <c:pt idx="104">
                  <c:v>756</c:v>
                </c:pt>
                <c:pt idx="105">
                  <c:v>1011</c:v>
                </c:pt>
                <c:pt idx="106">
                  <c:v>794</c:v>
                </c:pt>
                <c:pt idx="107">
                  <c:v>954</c:v>
                </c:pt>
                <c:pt idx="108">
                  <c:v>769</c:v>
                </c:pt>
                <c:pt idx="109">
                  <c:v>898</c:v>
                </c:pt>
                <c:pt idx="110">
                  <c:v>775</c:v>
                </c:pt>
                <c:pt idx="111">
                  <c:v>938</c:v>
                </c:pt>
                <c:pt idx="112">
                  <c:v>740</c:v>
                </c:pt>
                <c:pt idx="113">
                  <c:v>861</c:v>
                </c:pt>
                <c:pt idx="114">
                  <c:v>752</c:v>
                </c:pt>
                <c:pt idx="115">
                  <c:v>942</c:v>
                </c:pt>
                <c:pt idx="116">
                  <c:v>752</c:v>
                </c:pt>
                <c:pt idx="117">
                  <c:v>957</c:v>
                </c:pt>
                <c:pt idx="118">
                  <c:v>774</c:v>
                </c:pt>
                <c:pt idx="119">
                  <c:v>903</c:v>
                </c:pt>
                <c:pt idx="120">
                  <c:v>686</c:v>
                </c:pt>
                <c:pt idx="121">
                  <c:v>927</c:v>
                </c:pt>
                <c:pt idx="122">
                  <c:v>665</c:v>
                </c:pt>
                <c:pt idx="123">
                  <c:v>847</c:v>
                </c:pt>
                <c:pt idx="124">
                  <c:v>682</c:v>
                </c:pt>
                <c:pt idx="125">
                  <c:v>871</c:v>
                </c:pt>
                <c:pt idx="126">
                  <c:v>672</c:v>
                </c:pt>
                <c:pt idx="127">
                  <c:v>887</c:v>
                </c:pt>
                <c:pt idx="128">
                  <c:v>673</c:v>
                </c:pt>
                <c:pt idx="129">
                  <c:v>856</c:v>
                </c:pt>
                <c:pt idx="130">
                  <c:v>661</c:v>
                </c:pt>
                <c:pt idx="131">
                  <c:v>872</c:v>
                </c:pt>
                <c:pt idx="132">
                  <c:v>693</c:v>
                </c:pt>
                <c:pt idx="133">
                  <c:v>821</c:v>
                </c:pt>
                <c:pt idx="134">
                  <c:v>723</c:v>
                </c:pt>
                <c:pt idx="135">
                  <c:v>804</c:v>
                </c:pt>
                <c:pt idx="136">
                  <c:v>645</c:v>
                </c:pt>
                <c:pt idx="137">
                  <c:v>841</c:v>
                </c:pt>
                <c:pt idx="138">
                  <c:v>638</c:v>
                </c:pt>
                <c:pt idx="139">
                  <c:v>821</c:v>
                </c:pt>
                <c:pt idx="140">
                  <c:v>652</c:v>
                </c:pt>
                <c:pt idx="141">
                  <c:v>746</c:v>
                </c:pt>
                <c:pt idx="142">
                  <c:v>604</c:v>
                </c:pt>
                <c:pt idx="143">
                  <c:v>729</c:v>
                </c:pt>
                <c:pt idx="144">
                  <c:v>627</c:v>
                </c:pt>
                <c:pt idx="145">
                  <c:v>768</c:v>
                </c:pt>
                <c:pt idx="146">
                  <c:v>589</c:v>
                </c:pt>
                <c:pt idx="147">
                  <c:v>772</c:v>
                </c:pt>
                <c:pt idx="148">
                  <c:v>606</c:v>
                </c:pt>
                <c:pt idx="149">
                  <c:v>725</c:v>
                </c:pt>
                <c:pt idx="150">
                  <c:v>590</c:v>
                </c:pt>
                <c:pt idx="151">
                  <c:v>700</c:v>
                </c:pt>
                <c:pt idx="152">
                  <c:v>553</c:v>
                </c:pt>
                <c:pt idx="153">
                  <c:v>737</c:v>
                </c:pt>
                <c:pt idx="154">
                  <c:v>522</c:v>
                </c:pt>
                <c:pt idx="155">
                  <c:v>655</c:v>
                </c:pt>
                <c:pt idx="156">
                  <c:v>518</c:v>
                </c:pt>
                <c:pt idx="157">
                  <c:v>671</c:v>
                </c:pt>
                <c:pt idx="158">
                  <c:v>511</c:v>
                </c:pt>
                <c:pt idx="159">
                  <c:v>515</c:v>
                </c:pt>
                <c:pt idx="160">
                  <c:v>604</c:v>
                </c:pt>
                <c:pt idx="161">
                  <c:v>518</c:v>
                </c:pt>
                <c:pt idx="162">
                  <c:v>593</c:v>
                </c:pt>
                <c:pt idx="163">
                  <c:v>467</c:v>
                </c:pt>
                <c:pt idx="164">
                  <c:v>574</c:v>
                </c:pt>
                <c:pt idx="165">
                  <c:v>438</c:v>
                </c:pt>
                <c:pt idx="166">
                  <c:v>556</c:v>
                </c:pt>
                <c:pt idx="167">
                  <c:v>432</c:v>
                </c:pt>
                <c:pt idx="168">
                  <c:v>523</c:v>
                </c:pt>
                <c:pt idx="169">
                  <c:v>429</c:v>
                </c:pt>
                <c:pt idx="170">
                  <c:v>536</c:v>
                </c:pt>
                <c:pt idx="171">
                  <c:v>450</c:v>
                </c:pt>
                <c:pt idx="172">
                  <c:v>538</c:v>
                </c:pt>
                <c:pt idx="173">
                  <c:v>427</c:v>
                </c:pt>
                <c:pt idx="174">
                  <c:v>489</c:v>
                </c:pt>
                <c:pt idx="175">
                  <c:v>407</c:v>
                </c:pt>
                <c:pt idx="176">
                  <c:v>491</c:v>
                </c:pt>
                <c:pt idx="177">
                  <c:v>417</c:v>
                </c:pt>
                <c:pt idx="178">
                  <c:v>492</c:v>
                </c:pt>
                <c:pt idx="179">
                  <c:v>376</c:v>
                </c:pt>
                <c:pt idx="180">
                  <c:v>498</c:v>
                </c:pt>
                <c:pt idx="181">
                  <c:v>355</c:v>
                </c:pt>
                <c:pt idx="182">
                  <c:v>461</c:v>
                </c:pt>
                <c:pt idx="183">
                  <c:v>357</c:v>
                </c:pt>
                <c:pt idx="184">
                  <c:v>452</c:v>
                </c:pt>
                <c:pt idx="185">
                  <c:v>367</c:v>
                </c:pt>
                <c:pt idx="186">
                  <c:v>407</c:v>
                </c:pt>
                <c:pt idx="187">
                  <c:v>376</c:v>
                </c:pt>
                <c:pt idx="188">
                  <c:v>404</c:v>
                </c:pt>
                <c:pt idx="189">
                  <c:v>353</c:v>
                </c:pt>
                <c:pt idx="190">
                  <c:v>389</c:v>
                </c:pt>
                <c:pt idx="191">
                  <c:v>361</c:v>
                </c:pt>
                <c:pt idx="192">
                  <c:v>416</c:v>
                </c:pt>
                <c:pt idx="193">
                  <c:v>317</c:v>
                </c:pt>
                <c:pt idx="194">
                  <c:v>361</c:v>
                </c:pt>
                <c:pt idx="195">
                  <c:v>315</c:v>
                </c:pt>
                <c:pt idx="196">
                  <c:v>368</c:v>
                </c:pt>
                <c:pt idx="197">
                  <c:v>285</c:v>
                </c:pt>
                <c:pt idx="198">
                  <c:v>351</c:v>
                </c:pt>
                <c:pt idx="199">
                  <c:v>269</c:v>
                </c:pt>
                <c:pt idx="200">
                  <c:v>347</c:v>
                </c:pt>
                <c:pt idx="201">
                  <c:v>274</c:v>
                </c:pt>
                <c:pt idx="202">
                  <c:v>282</c:v>
                </c:pt>
                <c:pt idx="203">
                  <c:v>244</c:v>
                </c:pt>
                <c:pt idx="204">
                  <c:v>296</c:v>
                </c:pt>
                <c:pt idx="205">
                  <c:v>246</c:v>
                </c:pt>
                <c:pt idx="206">
                  <c:v>298</c:v>
                </c:pt>
                <c:pt idx="207">
                  <c:v>243</c:v>
                </c:pt>
                <c:pt idx="208">
                  <c:v>265</c:v>
                </c:pt>
                <c:pt idx="209">
                  <c:v>237</c:v>
                </c:pt>
                <c:pt idx="210">
                  <c:v>271</c:v>
                </c:pt>
                <c:pt idx="211">
                  <c:v>222</c:v>
                </c:pt>
                <c:pt idx="212">
                  <c:v>270</c:v>
                </c:pt>
                <c:pt idx="213">
                  <c:v>203</c:v>
                </c:pt>
                <c:pt idx="214">
                  <c:v>276</c:v>
                </c:pt>
                <c:pt idx="215">
                  <c:v>161</c:v>
                </c:pt>
                <c:pt idx="216">
                  <c:v>223</c:v>
                </c:pt>
                <c:pt idx="217">
                  <c:v>156</c:v>
                </c:pt>
                <c:pt idx="218">
                  <c:v>187</c:v>
                </c:pt>
                <c:pt idx="219">
                  <c:v>178</c:v>
                </c:pt>
                <c:pt idx="220">
                  <c:v>218</c:v>
                </c:pt>
                <c:pt idx="221">
                  <c:v>151</c:v>
                </c:pt>
                <c:pt idx="222">
                  <c:v>191</c:v>
                </c:pt>
                <c:pt idx="223">
                  <c:v>155</c:v>
                </c:pt>
                <c:pt idx="224">
                  <c:v>141</c:v>
                </c:pt>
                <c:pt idx="225">
                  <c:v>167</c:v>
                </c:pt>
                <c:pt idx="226">
                  <c:v>149</c:v>
                </c:pt>
                <c:pt idx="227">
                  <c:v>195</c:v>
                </c:pt>
                <c:pt idx="228">
                  <c:v>132</c:v>
                </c:pt>
                <c:pt idx="229">
                  <c:v>183</c:v>
                </c:pt>
                <c:pt idx="230">
                  <c:v>132</c:v>
                </c:pt>
                <c:pt idx="231">
                  <c:v>163</c:v>
                </c:pt>
                <c:pt idx="232">
                  <c:v>134</c:v>
                </c:pt>
                <c:pt idx="233">
                  <c:v>174</c:v>
                </c:pt>
                <c:pt idx="234">
                  <c:v>106</c:v>
                </c:pt>
                <c:pt idx="235">
                  <c:v>149</c:v>
                </c:pt>
                <c:pt idx="236">
                  <c:v>104</c:v>
                </c:pt>
                <c:pt idx="237">
                  <c:v>134</c:v>
                </c:pt>
                <c:pt idx="238">
                  <c:v>103</c:v>
                </c:pt>
                <c:pt idx="239">
                  <c:v>128</c:v>
                </c:pt>
                <c:pt idx="240">
                  <c:v>95</c:v>
                </c:pt>
                <c:pt idx="241">
                  <c:v>135</c:v>
                </c:pt>
                <c:pt idx="242">
                  <c:v>96</c:v>
                </c:pt>
                <c:pt idx="243">
                  <c:v>129</c:v>
                </c:pt>
                <c:pt idx="244">
                  <c:v>101</c:v>
                </c:pt>
                <c:pt idx="245">
                  <c:v>102</c:v>
                </c:pt>
                <c:pt idx="246">
                  <c:v>96</c:v>
                </c:pt>
                <c:pt idx="247">
                  <c:v>116</c:v>
                </c:pt>
                <c:pt idx="248">
                  <c:v>93</c:v>
                </c:pt>
                <c:pt idx="249">
                  <c:v>118</c:v>
                </c:pt>
                <c:pt idx="250">
                  <c:v>77</c:v>
                </c:pt>
                <c:pt idx="251">
                  <c:v>96</c:v>
                </c:pt>
                <c:pt idx="252">
                  <c:v>70</c:v>
                </c:pt>
                <c:pt idx="253">
                  <c:v>100</c:v>
                </c:pt>
                <c:pt idx="254">
                  <c:v>2822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44-3D41-9F56-23C1DA613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376591"/>
        <c:axId val="682064543"/>
      </c:scatterChart>
      <c:valAx>
        <c:axId val="661376591"/>
        <c:scaling>
          <c:orientation val="minMax"/>
          <c:max val="25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2064543"/>
        <c:crosses val="autoZero"/>
        <c:crossBetween val="midCat"/>
      </c:valAx>
      <c:valAx>
        <c:axId val="682064543"/>
        <c:scaling>
          <c:orientation val="minMax"/>
          <c:max val="6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376591"/>
        <c:crosses val="autoZero"/>
        <c:crossBetween val="midCat"/>
        <c:majorUnit val="2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Sheet1!$H$7:$H$10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255</c:v>
                </c:pt>
              </c:numCache>
            </c:numRef>
          </c:xVal>
          <c:yVal>
            <c:numRef>
              <c:f>Sheet1!$I$7:$I$10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9F-CF47-B672-B7E30B31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14863"/>
        <c:axId val="670757807"/>
      </c:scatterChart>
      <c:valAx>
        <c:axId val="668014863"/>
        <c:scaling>
          <c:orientation val="minMax"/>
          <c:max val="2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757807"/>
        <c:crosses val="autoZero"/>
        <c:crossBetween val="midCat"/>
      </c:valAx>
      <c:valAx>
        <c:axId val="670757807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014863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Sheet1!$H$7:$H$10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255</c:v>
                </c:pt>
              </c:numCache>
            </c:numRef>
          </c:xVal>
          <c:yVal>
            <c:numRef>
              <c:f>Sheet1!$I$7:$I$10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9F-CF47-B672-B7E30B31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14863"/>
        <c:axId val="670757807"/>
      </c:scatterChart>
      <c:valAx>
        <c:axId val="668014863"/>
        <c:scaling>
          <c:orientation val="minMax"/>
          <c:max val="2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757807"/>
        <c:crosses val="autoZero"/>
        <c:crossBetween val="midCat"/>
      </c:valAx>
      <c:valAx>
        <c:axId val="670757807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014863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Sheet1!$H$7:$H$10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255</c:v>
                </c:pt>
              </c:numCache>
            </c:numRef>
          </c:xVal>
          <c:yVal>
            <c:numRef>
              <c:f>Sheet1!$I$7:$I$10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9F-CF47-B672-B7E30B31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14863"/>
        <c:axId val="670757807"/>
      </c:scatterChart>
      <c:valAx>
        <c:axId val="668014863"/>
        <c:scaling>
          <c:orientation val="minMax"/>
          <c:max val="2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757807"/>
        <c:crosses val="autoZero"/>
        <c:crossBetween val="midCat"/>
      </c:valAx>
      <c:valAx>
        <c:axId val="670757807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014863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Sheet1!$H$7:$H$10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255</c:v>
                </c:pt>
              </c:numCache>
            </c:numRef>
          </c:xVal>
          <c:yVal>
            <c:numRef>
              <c:f>Sheet1!$I$7:$I$10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9F-CF47-B672-B7E30B31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014863"/>
        <c:axId val="670757807"/>
      </c:scatterChart>
      <c:valAx>
        <c:axId val="668014863"/>
        <c:scaling>
          <c:orientation val="minMax"/>
          <c:max val="25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757807"/>
        <c:crosses val="autoZero"/>
        <c:crossBetween val="midCat"/>
      </c:valAx>
      <c:valAx>
        <c:axId val="670757807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014863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762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Sheet1!$M$9:$M$264</c:f>
              <c:numCache>
                <c:formatCode>General</c:formatCode>
                <c:ptCount val="256"/>
                <c:pt idx="0">
                  <c:v>0</c:v>
                </c:pt>
                <c:pt idx="1">
                  <c:v>255.99600000000001</c:v>
                </c:pt>
                <c:pt idx="2">
                  <c:v>511.99200000000002</c:v>
                </c:pt>
                <c:pt idx="3">
                  <c:v>767.98800000000006</c:v>
                </c:pt>
                <c:pt idx="4">
                  <c:v>1023.984</c:v>
                </c:pt>
                <c:pt idx="5">
                  <c:v>1279.98</c:v>
                </c:pt>
                <c:pt idx="6">
                  <c:v>1535.9770000000001</c:v>
                </c:pt>
                <c:pt idx="7">
                  <c:v>1791.973</c:v>
                </c:pt>
                <c:pt idx="8">
                  <c:v>2047.9690000000001</c:v>
                </c:pt>
                <c:pt idx="9">
                  <c:v>2303.9650000000001</c:v>
                </c:pt>
                <c:pt idx="10">
                  <c:v>2559.9609999999998</c:v>
                </c:pt>
                <c:pt idx="11">
                  <c:v>2815.9569999999999</c:v>
                </c:pt>
                <c:pt idx="12">
                  <c:v>3071.953</c:v>
                </c:pt>
                <c:pt idx="13">
                  <c:v>3327.9490000000001</c:v>
                </c:pt>
                <c:pt idx="14">
                  <c:v>3583.9450000000002</c:v>
                </c:pt>
                <c:pt idx="15">
                  <c:v>3839.9409999999998</c:v>
                </c:pt>
                <c:pt idx="16">
                  <c:v>4095.9380000000001</c:v>
                </c:pt>
                <c:pt idx="17">
                  <c:v>4351.9340000000002</c:v>
                </c:pt>
                <c:pt idx="18">
                  <c:v>4607.93</c:v>
                </c:pt>
                <c:pt idx="19">
                  <c:v>4863.9260000000004</c:v>
                </c:pt>
                <c:pt idx="20">
                  <c:v>5119.9219999999996</c:v>
                </c:pt>
                <c:pt idx="21">
                  <c:v>5375.9179999999997</c:v>
                </c:pt>
                <c:pt idx="22">
                  <c:v>5631.9139999999998</c:v>
                </c:pt>
                <c:pt idx="23">
                  <c:v>5887.91</c:v>
                </c:pt>
                <c:pt idx="24">
                  <c:v>6143.9059999999999</c:v>
                </c:pt>
                <c:pt idx="25">
                  <c:v>6399.902</c:v>
                </c:pt>
                <c:pt idx="26">
                  <c:v>6655.8980000000001</c:v>
                </c:pt>
                <c:pt idx="27">
                  <c:v>6911.8950000000004</c:v>
                </c:pt>
                <c:pt idx="28">
                  <c:v>7167.8909999999996</c:v>
                </c:pt>
                <c:pt idx="29">
                  <c:v>7423.8869999999997</c:v>
                </c:pt>
                <c:pt idx="30">
                  <c:v>7679.8829999999998</c:v>
                </c:pt>
                <c:pt idx="31">
                  <c:v>7935.8789999999999</c:v>
                </c:pt>
                <c:pt idx="32">
                  <c:v>8191.875</c:v>
                </c:pt>
                <c:pt idx="33">
                  <c:v>8447.8709999999992</c:v>
                </c:pt>
                <c:pt idx="34">
                  <c:v>8703.8670000000002</c:v>
                </c:pt>
                <c:pt idx="35">
                  <c:v>8959.8629999999994</c:v>
                </c:pt>
                <c:pt idx="36">
                  <c:v>9215.8590000000004</c:v>
                </c:pt>
                <c:pt idx="37">
                  <c:v>9471.8549999999996</c:v>
                </c:pt>
                <c:pt idx="38">
                  <c:v>9727.8520000000008</c:v>
                </c:pt>
                <c:pt idx="39">
                  <c:v>9983.848</c:v>
                </c:pt>
                <c:pt idx="40">
                  <c:v>10239.843999999999</c:v>
                </c:pt>
                <c:pt idx="41">
                  <c:v>10495.84</c:v>
                </c:pt>
                <c:pt idx="42">
                  <c:v>10751.835999999999</c:v>
                </c:pt>
                <c:pt idx="43">
                  <c:v>11007.832</c:v>
                </c:pt>
                <c:pt idx="44">
                  <c:v>11263.828</c:v>
                </c:pt>
                <c:pt idx="45">
                  <c:v>11519.824000000001</c:v>
                </c:pt>
                <c:pt idx="46">
                  <c:v>11775.82</c:v>
                </c:pt>
                <c:pt idx="47">
                  <c:v>12031.816000000001</c:v>
                </c:pt>
                <c:pt idx="48">
                  <c:v>12287.812</c:v>
                </c:pt>
                <c:pt idx="49">
                  <c:v>12543.808999999999</c:v>
                </c:pt>
                <c:pt idx="50">
                  <c:v>12799.805</c:v>
                </c:pt>
                <c:pt idx="51">
                  <c:v>13055.800999999999</c:v>
                </c:pt>
                <c:pt idx="52">
                  <c:v>13311.797</c:v>
                </c:pt>
                <c:pt idx="53">
                  <c:v>13567.793</c:v>
                </c:pt>
                <c:pt idx="54">
                  <c:v>13823.789000000001</c:v>
                </c:pt>
                <c:pt idx="55">
                  <c:v>14079.785</c:v>
                </c:pt>
                <c:pt idx="56">
                  <c:v>14335.781000000001</c:v>
                </c:pt>
                <c:pt idx="57">
                  <c:v>14591.777</c:v>
                </c:pt>
                <c:pt idx="58">
                  <c:v>14847.772999999999</c:v>
                </c:pt>
                <c:pt idx="59">
                  <c:v>15103.77</c:v>
                </c:pt>
                <c:pt idx="60">
                  <c:v>15359.766</c:v>
                </c:pt>
                <c:pt idx="61">
                  <c:v>15615.762000000001</c:v>
                </c:pt>
                <c:pt idx="62">
                  <c:v>15871.758</c:v>
                </c:pt>
                <c:pt idx="63">
                  <c:v>16127.754000000001</c:v>
                </c:pt>
                <c:pt idx="64">
                  <c:v>16383.75</c:v>
                </c:pt>
                <c:pt idx="65">
                  <c:v>16639.745999999999</c:v>
                </c:pt>
                <c:pt idx="66">
                  <c:v>16895.741999999998</c:v>
                </c:pt>
                <c:pt idx="67">
                  <c:v>17151.738000000001</c:v>
                </c:pt>
                <c:pt idx="68">
                  <c:v>17407.734</c:v>
                </c:pt>
                <c:pt idx="69">
                  <c:v>17663.73</c:v>
                </c:pt>
                <c:pt idx="70">
                  <c:v>17919.726999999999</c:v>
                </c:pt>
                <c:pt idx="71">
                  <c:v>18175.723000000002</c:v>
                </c:pt>
                <c:pt idx="72">
                  <c:v>18431.719000000001</c:v>
                </c:pt>
                <c:pt idx="73">
                  <c:v>18687.715</c:v>
                </c:pt>
                <c:pt idx="74">
                  <c:v>18943.710999999999</c:v>
                </c:pt>
                <c:pt idx="75">
                  <c:v>19199.706999999999</c:v>
                </c:pt>
                <c:pt idx="76">
                  <c:v>19455.703000000001</c:v>
                </c:pt>
                <c:pt idx="77">
                  <c:v>19711.699000000001</c:v>
                </c:pt>
                <c:pt idx="78">
                  <c:v>19967.695</c:v>
                </c:pt>
                <c:pt idx="79">
                  <c:v>20223.690999999999</c:v>
                </c:pt>
                <c:pt idx="80">
                  <c:v>20479.687999999998</c:v>
                </c:pt>
                <c:pt idx="81">
                  <c:v>20735.684000000001</c:v>
                </c:pt>
                <c:pt idx="82">
                  <c:v>20991.68</c:v>
                </c:pt>
                <c:pt idx="83">
                  <c:v>21247.675999999999</c:v>
                </c:pt>
                <c:pt idx="84">
                  <c:v>21503.671999999999</c:v>
                </c:pt>
                <c:pt idx="85">
                  <c:v>21759.668000000001</c:v>
                </c:pt>
                <c:pt idx="86">
                  <c:v>22015.664000000001</c:v>
                </c:pt>
                <c:pt idx="87">
                  <c:v>22271.66</c:v>
                </c:pt>
                <c:pt idx="88">
                  <c:v>22527.655999999999</c:v>
                </c:pt>
                <c:pt idx="89">
                  <c:v>22783.651999999998</c:v>
                </c:pt>
                <c:pt idx="90">
                  <c:v>23039.648000000001</c:v>
                </c:pt>
                <c:pt idx="91">
                  <c:v>23295.645</c:v>
                </c:pt>
                <c:pt idx="92">
                  <c:v>23551.641</c:v>
                </c:pt>
                <c:pt idx="93">
                  <c:v>23807.636999999999</c:v>
                </c:pt>
                <c:pt idx="94">
                  <c:v>24063.633000000002</c:v>
                </c:pt>
                <c:pt idx="95">
                  <c:v>24319.629000000001</c:v>
                </c:pt>
                <c:pt idx="96">
                  <c:v>24575.625</c:v>
                </c:pt>
                <c:pt idx="97">
                  <c:v>24831.620999999999</c:v>
                </c:pt>
                <c:pt idx="98">
                  <c:v>25087.616999999998</c:v>
                </c:pt>
                <c:pt idx="99">
                  <c:v>25343.613000000001</c:v>
                </c:pt>
                <c:pt idx="100">
                  <c:v>25599.609</c:v>
                </c:pt>
                <c:pt idx="101">
                  <c:v>25855.605</c:v>
                </c:pt>
                <c:pt idx="102">
                  <c:v>26111.601999999999</c:v>
                </c:pt>
                <c:pt idx="103">
                  <c:v>26367.598000000002</c:v>
                </c:pt>
                <c:pt idx="104">
                  <c:v>26623.594000000001</c:v>
                </c:pt>
                <c:pt idx="105">
                  <c:v>26879.59</c:v>
                </c:pt>
                <c:pt idx="106">
                  <c:v>27135.585999999999</c:v>
                </c:pt>
                <c:pt idx="107">
                  <c:v>27391.581999999999</c:v>
                </c:pt>
                <c:pt idx="108">
                  <c:v>27647.578000000001</c:v>
                </c:pt>
                <c:pt idx="109">
                  <c:v>27903.574000000001</c:v>
                </c:pt>
                <c:pt idx="110">
                  <c:v>28159.57</c:v>
                </c:pt>
                <c:pt idx="111">
                  <c:v>28415.565999999999</c:v>
                </c:pt>
                <c:pt idx="112">
                  <c:v>28671.562000000002</c:v>
                </c:pt>
                <c:pt idx="113">
                  <c:v>28927.559000000001</c:v>
                </c:pt>
                <c:pt idx="114">
                  <c:v>29183.555</c:v>
                </c:pt>
                <c:pt idx="115">
                  <c:v>29439.550999999999</c:v>
                </c:pt>
                <c:pt idx="116">
                  <c:v>29695.546999999999</c:v>
                </c:pt>
                <c:pt idx="117">
                  <c:v>29951.543000000001</c:v>
                </c:pt>
                <c:pt idx="118">
                  <c:v>30207.539000000001</c:v>
                </c:pt>
                <c:pt idx="119">
                  <c:v>30463.535</c:v>
                </c:pt>
                <c:pt idx="120">
                  <c:v>30719.530999999999</c:v>
                </c:pt>
                <c:pt idx="121">
                  <c:v>30975.526999999998</c:v>
                </c:pt>
                <c:pt idx="122">
                  <c:v>31231.523000000001</c:v>
                </c:pt>
                <c:pt idx="123">
                  <c:v>31487.52</c:v>
                </c:pt>
                <c:pt idx="124">
                  <c:v>31743.516</c:v>
                </c:pt>
                <c:pt idx="125">
                  <c:v>31999.511999999999</c:v>
                </c:pt>
                <c:pt idx="126">
                  <c:v>32255.508000000002</c:v>
                </c:pt>
                <c:pt idx="127">
                  <c:v>32511.504000000001</c:v>
                </c:pt>
                <c:pt idx="128">
                  <c:v>32767.5</c:v>
                </c:pt>
                <c:pt idx="129">
                  <c:v>33023.495999999999</c:v>
                </c:pt>
                <c:pt idx="130">
                  <c:v>33279.491999999998</c:v>
                </c:pt>
                <c:pt idx="131">
                  <c:v>33535.487999999998</c:v>
                </c:pt>
                <c:pt idx="132">
                  <c:v>33791.483999999997</c:v>
                </c:pt>
                <c:pt idx="133">
                  <c:v>34047.480000000003</c:v>
                </c:pt>
                <c:pt idx="134">
                  <c:v>34303.476999999999</c:v>
                </c:pt>
                <c:pt idx="135">
                  <c:v>34559.472999999998</c:v>
                </c:pt>
                <c:pt idx="136">
                  <c:v>34815.468999999997</c:v>
                </c:pt>
                <c:pt idx="137">
                  <c:v>35071.464999999997</c:v>
                </c:pt>
                <c:pt idx="138">
                  <c:v>35327.461000000003</c:v>
                </c:pt>
                <c:pt idx="139">
                  <c:v>35583.457000000002</c:v>
                </c:pt>
                <c:pt idx="140">
                  <c:v>35839.453000000001</c:v>
                </c:pt>
                <c:pt idx="141">
                  <c:v>36095.449000000001</c:v>
                </c:pt>
                <c:pt idx="142">
                  <c:v>36351.445</c:v>
                </c:pt>
                <c:pt idx="143">
                  <c:v>36607.440999999999</c:v>
                </c:pt>
                <c:pt idx="144">
                  <c:v>36863.438000000002</c:v>
                </c:pt>
                <c:pt idx="145">
                  <c:v>37119.434000000001</c:v>
                </c:pt>
                <c:pt idx="146">
                  <c:v>37375.43</c:v>
                </c:pt>
                <c:pt idx="147">
                  <c:v>37631.425999999999</c:v>
                </c:pt>
                <c:pt idx="148">
                  <c:v>37887.421999999999</c:v>
                </c:pt>
                <c:pt idx="149">
                  <c:v>38143.417999999998</c:v>
                </c:pt>
                <c:pt idx="150">
                  <c:v>38399.413999999997</c:v>
                </c:pt>
                <c:pt idx="151">
                  <c:v>38655.410000000003</c:v>
                </c:pt>
                <c:pt idx="152">
                  <c:v>38911.406000000003</c:v>
                </c:pt>
                <c:pt idx="153">
                  <c:v>39167.402000000002</c:v>
                </c:pt>
                <c:pt idx="154">
                  <c:v>39423.398000000001</c:v>
                </c:pt>
                <c:pt idx="155">
                  <c:v>39679.394999999997</c:v>
                </c:pt>
                <c:pt idx="156">
                  <c:v>39935.391000000003</c:v>
                </c:pt>
                <c:pt idx="157">
                  <c:v>40191.387000000002</c:v>
                </c:pt>
                <c:pt idx="158">
                  <c:v>40447.383000000002</c:v>
                </c:pt>
                <c:pt idx="159">
                  <c:v>40703.379000000001</c:v>
                </c:pt>
                <c:pt idx="160">
                  <c:v>40959.375</c:v>
                </c:pt>
                <c:pt idx="161">
                  <c:v>41215.370999999999</c:v>
                </c:pt>
                <c:pt idx="162">
                  <c:v>41471.366999999998</c:v>
                </c:pt>
                <c:pt idx="163">
                  <c:v>41727.362999999998</c:v>
                </c:pt>
                <c:pt idx="164">
                  <c:v>41983.358999999997</c:v>
                </c:pt>
                <c:pt idx="165">
                  <c:v>42239.355000000003</c:v>
                </c:pt>
                <c:pt idx="166">
                  <c:v>42495.351999999999</c:v>
                </c:pt>
                <c:pt idx="167">
                  <c:v>42751.347999999998</c:v>
                </c:pt>
                <c:pt idx="168">
                  <c:v>43007.343999999997</c:v>
                </c:pt>
                <c:pt idx="169">
                  <c:v>43263.34</c:v>
                </c:pt>
                <c:pt idx="170">
                  <c:v>43519.336000000003</c:v>
                </c:pt>
                <c:pt idx="171">
                  <c:v>43775.332000000002</c:v>
                </c:pt>
                <c:pt idx="172">
                  <c:v>44031.328000000001</c:v>
                </c:pt>
                <c:pt idx="173">
                  <c:v>44287.324000000001</c:v>
                </c:pt>
                <c:pt idx="174">
                  <c:v>44543.32</c:v>
                </c:pt>
                <c:pt idx="175">
                  <c:v>44799.315999999999</c:v>
                </c:pt>
                <c:pt idx="176">
                  <c:v>45055.311999999998</c:v>
                </c:pt>
                <c:pt idx="177">
                  <c:v>45311.309000000001</c:v>
                </c:pt>
                <c:pt idx="178">
                  <c:v>45567.305</c:v>
                </c:pt>
                <c:pt idx="179">
                  <c:v>45823.300999999999</c:v>
                </c:pt>
                <c:pt idx="180">
                  <c:v>46079.296999999999</c:v>
                </c:pt>
                <c:pt idx="181">
                  <c:v>46335.292999999998</c:v>
                </c:pt>
                <c:pt idx="182">
                  <c:v>46591.288999999997</c:v>
                </c:pt>
                <c:pt idx="183">
                  <c:v>46847.285000000003</c:v>
                </c:pt>
                <c:pt idx="184">
                  <c:v>47103.281000000003</c:v>
                </c:pt>
                <c:pt idx="185">
                  <c:v>47359.277000000002</c:v>
                </c:pt>
                <c:pt idx="186">
                  <c:v>47615.273000000001</c:v>
                </c:pt>
                <c:pt idx="187">
                  <c:v>47871.27</c:v>
                </c:pt>
                <c:pt idx="188">
                  <c:v>48127.266000000003</c:v>
                </c:pt>
                <c:pt idx="189">
                  <c:v>48383.262000000002</c:v>
                </c:pt>
                <c:pt idx="190">
                  <c:v>48639.258000000002</c:v>
                </c:pt>
                <c:pt idx="191">
                  <c:v>48895.254000000001</c:v>
                </c:pt>
                <c:pt idx="192">
                  <c:v>49151.25</c:v>
                </c:pt>
                <c:pt idx="193">
                  <c:v>49407.245999999999</c:v>
                </c:pt>
                <c:pt idx="194">
                  <c:v>49663.241999999998</c:v>
                </c:pt>
                <c:pt idx="195">
                  <c:v>49919.237999999998</c:v>
                </c:pt>
                <c:pt idx="196">
                  <c:v>50175.233999999997</c:v>
                </c:pt>
                <c:pt idx="197">
                  <c:v>50431.23</c:v>
                </c:pt>
                <c:pt idx="198">
                  <c:v>50687.226999999999</c:v>
                </c:pt>
                <c:pt idx="199">
                  <c:v>50943.222999999998</c:v>
                </c:pt>
                <c:pt idx="200">
                  <c:v>51199.218999999997</c:v>
                </c:pt>
                <c:pt idx="201">
                  <c:v>51455.214999999997</c:v>
                </c:pt>
                <c:pt idx="202">
                  <c:v>51711.211000000003</c:v>
                </c:pt>
                <c:pt idx="203">
                  <c:v>51967.207000000002</c:v>
                </c:pt>
                <c:pt idx="204">
                  <c:v>52223.203000000001</c:v>
                </c:pt>
                <c:pt idx="205">
                  <c:v>52479.199000000001</c:v>
                </c:pt>
                <c:pt idx="206">
                  <c:v>52735.195</c:v>
                </c:pt>
                <c:pt idx="207">
                  <c:v>52991.190999999999</c:v>
                </c:pt>
                <c:pt idx="208">
                  <c:v>53247.188000000002</c:v>
                </c:pt>
                <c:pt idx="209">
                  <c:v>53503.184000000001</c:v>
                </c:pt>
                <c:pt idx="210">
                  <c:v>53759.18</c:v>
                </c:pt>
                <c:pt idx="211">
                  <c:v>54015.175999999999</c:v>
                </c:pt>
                <c:pt idx="212">
                  <c:v>54271.171999999999</c:v>
                </c:pt>
                <c:pt idx="213">
                  <c:v>54527.167999999998</c:v>
                </c:pt>
                <c:pt idx="214">
                  <c:v>54783.163999999997</c:v>
                </c:pt>
                <c:pt idx="215">
                  <c:v>55039.16</c:v>
                </c:pt>
                <c:pt idx="216">
                  <c:v>55295.156000000003</c:v>
                </c:pt>
                <c:pt idx="217">
                  <c:v>55551.152000000002</c:v>
                </c:pt>
                <c:pt idx="218">
                  <c:v>55807.148000000001</c:v>
                </c:pt>
                <c:pt idx="219">
                  <c:v>56063.144999999997</c:v>
                </c:pt>
                <c:pt idx="220">
                  <c:v>56319.141000000003</c:v>
                </c:pt>
                <c:pt idx="221">
                  <c:v>56575.137000000002</c:v>
                </c:pt>
                <c:pt idx="222">
                  <c:v>56831.133000000002</c:v>
                </c:pt>
                <c:pt idx="223">
                  <c:v>57087.129000000001</c:v>
                </c:pt>
                <c:pt idx="224">
                  <c:v>57343.125</c:v>
                </c:pt>
                <c:pt idx="225">
                  <c:v>57599.120999999999</c:v>
                </c:pt>
                <c:pt idx="226">
                  <c:v>57855.116999999998</c:v>
                </c:pt>
                <c:pt idx="227">
                  <c:v>58111.112999999998</c:v>
                </c:pt>
                <c:pt idx="228">
                  <c:v>58367.108999999997</c:v>
                </c:pt>
                <c:pt idx="229">
                  <c:v>58623.105000000003</c:v>
                </c:pt>
                <c:pt idx="230">
                  <c:v>58879.101999999999</c:v>
                </c:pt>
                <c:pt idx="231">
                  <c:v>59135.097999999998</c:v>
                </c:pt>
                <c:pt idx="232">
                  <c:v>59391.093999999997</c:v>
                </c:pt>
                <c:pt idx="233">
                  <c:v>59647.09</c:v>
                </c:pt>
                <c:pt idx="234">
                  <c:v>59903.086000000003</c:v>
                </c:pt>
                <c:pt idx="235">
                  <c:v>60159.082000000002</c:v>
                </c:pt>
                <c:pt idx="236">
                  <c:v>60415.078000000001</c:v>
                </c:pt>
                <c:pt idx="237">
                  <c:v>60671.074000000001</c:v>
                </c:pt>
                <c:pt idx="238">
                  <c:v>60927.07</c:v>
                </c:pt>
                <c:pt idx="239">
                  <c:v>61183.065999999999</c:v>
                </c:pt>
                <c:pt idx="240">
                  <c:v>61439.061999999998</c:v>
                </c:pt>
                <c:pt idx="241">
                  <c:v>61695.059000000001</c:v>
                </c:pt>
                <c:pt idx="242">
                  <c:v>61951.055</c:v>
                </c:pt>
                <c:pt idx="243">
                  <c:v>62207.050999999999</c:v>
                </c:pt>
                <c:pt idx="244">
                  <c:v>62463.046999999999</c:v>
                </c:pt>
                <c:pt idx="245">
                  <c:v>62719.042999999998</c:v>
                </c:pt>
                <c:pt idx="246">
                  <c:v>62975.038999999997</c:v>
                </c:pt>
                <c:pt idx="247">
                  <c:v>63231.035000000003</c:v>
                </c:pt>
                <c:pt idx="248">
                  <c:v>63487.031000000003</c:v>
                </c:pt>
                <c:pt idx="249">
                  <c:v>63743.027000000002</c:v>
                </c:pt>
                <c:pt idx="250">
                  <c:v>63999.023000000001</c:v>
                </c:pt>
                <c:pt idx="251">
                  <c:v>64255.02</c:v>
                </c:pt>
                <c:pt idx="252">
                  <c:v>64511.016000000003</c:v>
                </c:pt>
                <c:pt idx="253">
                  <c:v>64767.012000000002</c:v>
                </c:pt>
                <c:pt idx="254">
                  <c:v>65023.008000000002</c:v>
                </c:pt>
                <c:pt idx="255">
                  <c:v>65279.004000000001</c:v>
                </c:pt>
              </c:numCache>
            </c:numRef>
          </c:xVal>
          <c:yVal>
            <c:numRef>
              <c:f>Sheet1!$N$9:$N$264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201</c:v>
                </c:pt>
                <c:pt idx="9">
                  <c:v>126</c:v>
                </c:pt>
                <c:pt idx="10">
                  <c:v>53</c:v>
                </c:pt>
                <c:pt idx="11">
                  <c:v>27</c:v>
                </c:pt>
                <c:pt idx="12">
                  <c:v>25</c:v>
                </c:pt>
                <c:pt idx="13">
                  <c:v>19</c:v>
                </c:pt>
                <c:pt idx="14">
                  <c:v>14</c:v>
                </c:pt>
                <c:pt idx="15">
                  <c:v>31</c:v>
                </c:pt>
                <c:pt idx="16">
                  <c:v>19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76-2645-984C-7443E3C9F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523391"/>
        <c:axId val="742170511"/>
      </c:scatterChart>
      <c:valAx>
        <c:axId val="599523391"/>
        <c:scaling>
          <c:orientation val="minMax"/>
          <c:max val="6553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2170511"/>
        <c:crosses val="autoZero"/>
        <c:crossBetween val="midCat"/>
        <c:majorUnit val="15000"/>
      </c:valAx>
      <c:valAx>
        <c:axId val="742170511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523391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Sheet1!$Q$9:$Q$264</c:f>
              <c:numCache>
                <c:formatCode>General</c:formatCode>
                <c:ptCount val="256"/>
                <c:pt idx="0">
                  <c:v>0</c:v>
                </c:pt>
                <c:pt idx="1">
                  <c:v>255.99600000000001</c:v>
                </c:pt>
                <c:pt idx="2">
                  <c:v>511.99200000000002</c:v>
                </c:pt>
                <c:pt idx="3">
                  <c:v>767.98800000000006</c:v>
                </c:pt>
                <c:pt idx="4">
                  <c:v>1023.984</c:v>
                </c:pt>
                <c:pt idx="5">
                  <c:v>1279.98</c:v>
                </c:pt>
                <c:pt idx="6">
                  <c:v>1535.9770000000001</c:v>
                </c:pt>
                <c:pt idx="7">
                  <c:v>1791.973</c:v>
                </c:pt>
                <c:pt idx="8">
                  <c:v>2047.9690000000001</c:v>
                </c:pt>
                <c:pt idx="9">
                  <c:v>2303.9650000000001</c:v>
                </c:pt>
                <c:pt idx="10">
                  <c:v>2559.9609999999998</c:v>
                </c:pt>
                <c:pt idx="11">
                  <c:v>2815.9569999999999</c:v>
                </c:pt>
                <c:pt idx="12">
                  <c:v>3071.953</c:v>
                </c:pt>
                <c:pt idx="13">
                  <c:v>3327.9490000000001</c:v>
                </c:pt>
                <c:pt idx="14">
                  <c:v>3583.9450000000002</c:v>
                </c:pt>
                <c:pt idx="15">
                  <c:v>3839.9409999999998</c:v>
                </c:pt>
                <c:pt idx="16">
                  <c:v>4095.9380000000001</c:v>
                </c:pt>
                <c:pt idx="17">
                  <c:v>4351.9340000000002</c:v>
                </c:pt>
                <c:pt idx="18">
                  <c:v>4607.93</c:v>
                </c:pt>
                <c:pt idx="19">
                  <c:v>4863.9260000000004</c:v>
                </c:pt>
                <c:pt idx="20">
                  <c:v>5119.9219999999996</c:v>
                </c:pt>
                <c:pt idx="21">
                  <c:v>5375.9179999999997</c:v>
                </c:pt>
                <c:pt idx="22">
                  <c:v>5631.9139999999998</c:v>
                </c:pt>
                <c:pt idx="23">
                  <c:v>5887.91</c:v>
                </c:pt>
                <c:pt idx="24">
                  <c:v>6143.9059999999999</c:v>
                </c:pt>
                <c:pt idx="25">
                  <c:v>6399.902</c:v>
                </c:pt>
                <c:pt idx="26">
                  <c:v>6655.8980000000001</c:v>
                </c:pt>
                <c:pt idx="27">
                  <c:v>6911.8950000000004</c:v>
                </c:pt>
                <c:pt idx="28">
                  <c:v>7167.8909999999996</c:v>
                </c:pt>
                <c:pt idx="29">
                  <c:v>7423.8869999999997</c:v>
                </c:pt>
                <c:pt idx="30">
                  <c:v>7679.8829999999998</c:v>
                </c:pt>
                <c:pt idx="31">
                  <c:v>7935.8789999999999</c:v>
                </c:pt>
                <c:pt idx="32">
                  <c:v>8191.875</c:v>
                </c:pt>
                <c:pt idx="33">
                  <c:v>8447.8709999999992</c:v>
                </c:pt>
                <c:pt idx="34">
                  <c:v>8703.8670000000002</c:v>
                </c:pt>
                <c:pt idx="35">
                  <c:v>8959.8629999999994</c:v>
                </c:pt>
                <c:pt idx="36">
                  <c:v>9215.8590000000004</c:v>
                </c:pt>
                <c:pt idx="37">
                  <c:v>9471.8549999999996</c:v>
                </c:pt>
                <c:pt idx="38">
                  <c:v>9727.8520000000008</c:v>
                </c:pt>
                <c:pt idx="39">
                  <c:v>9983.848</c:v>
                </c:pt>
                <c:pt idx="40">
                  <c:v>10239.843999999999</c:v>
                </c:pt>
                <c:pt idx="41">
                  <c:v>10495.84</c:v>
                </c:pt>
                <c:pt idx="42">
                  <c:v>10751.835999999999</c:v>
                </c:pt>
                <c:pt idx="43">
                  <c:v>11007.832</c:v>
                </c:pt>
                <c:pt idx="44">
                  <c:v>11263.828</c:v>
                </c:pt>
                <c:pt idx="45">
                  <c:v>11519.824000000001</c:v>
                </c:pt>
                <c:pt idx="46">
                  <c:v>11775.82</c:v>
                </c:pt>
                <c:pt idx="47">
                  <c:v>12031.816000000001</c:v>
                </c:pt>
                <c:pt idx="48">
                  <c:v>12287.812</c:v>
                </c:pt>
                <c:pt idx="49">
                  <c:v>12543.808999999999</c:v>
                </c:pt>
                <c:pt idx="50">
                  <c:v>12799.805</c:v>
                </c:pt>
                <c:pt idx="51">
                  <c:v>13055.800999999999</c:v>
                </c:pt>
                <c:pt idx="52">
                  <c:v>13311.797</c:v>
                </c:pt>
                <c:pt idx="53">
                  <c:v>13567.793</c:v>
                </c:pt>
                <c:pt idx="54">
                  <c:v>13823.789000000001</c:v>
                </c:pt>
                <c:pt idx="55">
                  <c:v>14079.785</c:v>
                </c:pt>
                <c:pt idx="56">
                  <c:v>14335.781000000001</c:v>
                </c:pt>
                <c:pt idx="57">
                  <c:v>14591.777</c:v>
                </c:pt>
                <c:pt idx="58">
                  <c:v>14847.772999999999</c:v>
                </c:pt>
                <c:pt idx="59">
                  <c:v>15103.77</c:v>
                </c:pt>
                <c:pt idx="60">
                  <c:v>15359.766</c:v>
                </c:pt>
                <c:pt idx="61">
                  <c:v>15615.762000000001</c:v>
                </c:pt>
                <c:pt idx="62">
                  <c:v>15871.758</c:v>
                </c:pt>
                <c:pt idx="63">
                  <c:v>16127.754000000001</c:v>
                </c:pt>
                <c:pt idx="64">
                  <c:v>16383.75</c:v>
                </c:pt>
                <c:pt idx="65">
                  <c:v>16639.745999999999</c:v>
                </c:pt>
                <c:pt idx="66">
                  <c:v>16895.741999999998</c:v>
                </c:pt>
                <c:pt idx="67">
                  <c:v>17151.738000000001</c:v>
                </c:pt>
                <c:pt idx="68">
                  <c:v>17407.734</c:v>
                </c:pt>
                <c:pt idx="69">
                  <c:v>17663.73</c:v>
                </c:pt>
                <c:pt idx="70">
                  <c:v>17919.726999999999</c:v>
                </c:pt>
                <c:pt idx="71">
                  <c:v>18175.723000000002</c:v>
                </c:pt>
                <c:pt idx="72">
                  <c:v>18431.719000000001</c:v>
                </c:pt>
                <c:pt idx="73">
                  <c:v>18687.715</c:v>
                </c:pt>
                <c:pt idx="74">
                  <c:v>18943.710999999999</c:v>
                </c:pt>
                <c:pt idx="75">
                  <c:v>19199.706999999999</c:v>
                </c:pt>
                <c:pt idx="76">
                  <c:v>19455.703000000001</c:v>
                </c:pt>
                <c:pt idx="77">
                  <c:v>19711.699000000001</c:v>
                </c:pt>
                <c:pt idx="78">
                  <c:v>19967.695</c:v>
                </c:pt>
                <c:pt idx="79">
                  <c:v>20223.690999999999</c:v>
                </c:pt>
                <c:pt idx="80">
                  <c:v>20479.687999999998</c:v>
                </c:pt>
                <c:pt idx="81">
                  <c:v>20735.684000000001</c:v>
                </c:pt>
                <c:pt idx="82">
                  <c:v>20991.68</c:v>
                </c:pt>
                <c:pt idx="83">
                  <c:v>21247.675999999999</c:v>
                </c:pt>
                <c:pt idx="84">
                  <c:v>21503.671999999999</c:v>
                </c:pt>
                <c:pt idx="85">
                  <c:v>21759.668000000001</c:v>
                </c:pt>
                <c:pt idx="86">
                  <c:v>22015.664000000001</c:v>
                </c:pt>
                <c:pt idx="87">
                  <c:v>22271.66</c:v>
                </c:pt>
                <c:pt idx="88">
                  <c:v>22527.655999999999</c:v>
                </c:pt>
                <c:pt idx="89">
                  <c:v>22783.651999999998</c:v>
                </c:pt>
                <c:pt idx="90">
                  <c:v>23039.648000000001</c:v>
                </c:pt>
                <c:pt idx="91">
                  <c:v>23295.645</c:v>
                </c:pt>
                <c:pt idx="92">
                  <c:v>23551.641</c:v>
                </c:pt>
                <c:pt idx="93">
                  <c:v>23807.636999999999</c:v>
                </c:pt>
                <c:pt idx="94">
                  <c:v>24063.633000000002</c:v>
                </c:pt>
                <c:pt idx="95">
                  <c:v>24319.629000000001</c:v>
                </c:pt>
                <c:pt idx="96">
                  <c:v>24575.625</c:v>
                </c:pt>
                <c:pt idx="97">
                  <c:v>24831.620999999999</c:v>
                </c:pt>
                <c:pt idx="98">
                  <c:v>25087.616999999998</c:v>
                </c:pt>
                <c:pt idx="99">
                  <c:v>25343.613000000001</c:v>
                </c:pt>
                <c:pt idx="100">
                  <c:v>25599.609</c:v>
                </c:pt>
                <c:pt idx="101">
                  <c:v>25855.605</c:v>
                </c:pt>
                <c:pt idx="102">
                  <c:v>26111.601999999999</c:v>
                </c:pt>
                <c:pt idx="103">
                  <c:v>26367.598000000002</c:v>
                </c:pt>
                <c:pt idx="104">
                  <c:v>26623.594000000001</c:v>
                </c:pt>
                <c:pt idx="105">
                  <c:v>26879.59</c:v>
                </c:pt>
                <c:pt idx="106">
                  <c:v>27135.585999999999</c:v>
                </c:pt>
                <c:pt idx="107">
                  <c:v>27391.581999999999</c:v>
                </c:pt>
                <c:pt idx="108">
                  <c:v>27647.578000000001</c:v>
                </c:pt>
                <c:pt idx="109">
                  <c:v>27903.574000000001</c:v>
                </c:pt>
                <c:pt idx="110">
                  <c:v>28159.57</c:v>
                </c:pt>
                <c:pt idx="111">
                  <c:v>28415.565999999999</c:v>
                </c:pt>
                <c:pt idx="112">
                  <c:v>28671.562000000002</c:v>
                </c:pt>
                <c:pt idx="113">
                  <c:v>28927.559000000001</c:v>
                </c:pt>
                <c:pt idx="114">
                  <c:v>29183.555</c:v>
                </c:pt>
                <c:pt idx="115">
                  <c:v>29439.550999999999</c:v>
                </c:pt>
                <c:pt idx="116">
                  <c:v>29695.546999999999</c:v>
                </c:pt>
                <c:pt idx="117">
                  <c:v>29951.543000000001</c:v>
                </c:pt>
                <c:pt idx="118">
                  <c:v>30207.539000000001</c:v>
                </c:pt>
                <c:pt idx="119">
                  <c:v>30463.535</c:v>
                </c:pt>
                <c:pt idx="120">
                  <c:v>30719.530999999999</c:v>
                </c:pt>
                <c:pt idx="121">
                  <c:v>30975.526999999998</c:v>
                </c:pt>
                <c:pt idx="122">
                  <c:v>31231.523000000001</c:v>
                </c:pt>
                <c:pt idx="123">
                  <c:v>31487.52</c:v>
                </c:pt>
                <c:pt idx="124">
                  <c:v>31743.516</c:v>
                </c:pt>
                <c:pt idx="125">
                  <c:v>31999.511999999999</c:v>
                </c:pt>
                <c:pt idx="126">
                  <c:v>32255.508000000002</c:v>
                </c:pt>
                <c:pt idx="127">
                  <c:v>32511.504000000001</c:v>
                </c:pt>
                <c:pt idx="128">
                  <c:v>32767.5</c:v>
                </c:pt>
                <c:pt idx="129">
                  <c:v>33023.495999999999</c:v>
                </c:pt>
                <c:pt idx="130">
                  <c:v>33279.491999999998</c:v>
                </c:pt>
                <c:pt idx="131">
                  <c:v>33535.487999999998</c:v>
                </c:pt>
                <c:pt idx="132">
                  <c:v>33791.483999999997</c:v>
                </c:pt>
                <c:pt idx="133">
                  <c:v>34047.480000000003</c:v>
                </c:pt>
                <c:pt idx="134">
                  <c:v>34303.476999999999</c:v>
                </c:pt>
                <c:pt idx="135">
                  <c:v>34559.472999999998</c:v>
                </c:pt>
                <c:pt idx="136">
                  <c:v>34815.468999999997</c:v>
                </c:pt>
                <c:pt idx="137">
                  <c:v>35071.464999999997</c:v>
                </c:pt>
                <c:pt idx="138">
                  <c:v>35327.461000000003</c:v>
                </c:pt>
                <c:pt idx="139">
                  <c:v>35583.457000000002</c:v>
                </c:pt>
                <c:pt idx="140">
                  <c:v>35839.453000000001</c:v>
                </c:pt>
                <c:pt idx="141">
                  <c:v>36095.449000000001</c:v>
                </c:pt>
                <c:pt idx="142">
                  <c:v>36351.445</c:v>
                </c:pt>
                <c:pt idx="143">
                  <c:v>36607.440999999999</c:v>
                </c:pt>
                <c:pt idx="144">
                  <c:v>36863.438000000002</c:v>
                </c:pt>
                <c:pt idx="145">
                  <c:v>37119.434000000001</c:v>
                </c:pt>
                <c:pt idx="146">
                  <c:v>37375.43</c:v>
                </c:pt>
                <c:pt idx="147">
                  <c:v>37631.425999999999</c:v>
                </c:pt>
                <c:pt idx="148">
                  <c:v>37887.421999999999</c:v>
                </c:pt>
                <c:pt idx="149">
                  <c:v>38143.417999999998</c:v>
                </c:pt>
                <c:pt idx="150">
                  <c:v>38399.413999999997</c:v>
                </c:pt>
                <c:pt idx="151">
                  <c:v>38655.410000000003</c:v>
                </c:pt>
                <c:pt idx="152">
                  <c:v>38911.406000000003</c:v>
                </c:pt>
                <c:pt idx="153">
                  <c:v>39167.402000000002</c:v>
                </c:pt>
                <c:pt idx="154">
                  <c:v>39423.398000000001</c:v>
                </c:pt>
                <c:pt idx="155">
                  <c:v>39679.394999999997</c:v>
                </c:pt>
                <c:pt idx="156">
                  <c:v>39935.391000000003</c:v>
                </c:pt>
                <c:pt idx="157">
                  <c:v>40191.387000000002</c:v>
                </c:pt>
                <c:pt idx="158">
                  <c:v>40447.383000000002</c:v>
                </c:pt>
                <c:pt idx="159">
                  <c:v>40703.379000000001</c:v>
                </c:pt>
                <c:pt idx="160">
                  <c:v>40959.375</c:v>
                </c:pt>
                <c:pt idx="161">
                  <c:v>41215.370999999999</c:v>
                </c:pt>
                <c:pt idx="162">
                  <c:v>41471.366999999998</c:v>
                </c:pt>
                <c:pt idx="163">
                  <c:v>41727.362999999998</c:v>
                </c:pt>
                <c:pt idx="164">
                  <c:v>41983.358999999997</c:v>
                </c:pt>
                <c:pt idx="165">
                  <c:v>42239.355000000003</c:v>
                </c:pt>
                <c:pt idx="166">
                  <c:v>42495.351999999999</c:v>
                </c:pt>
                <c:pt idx="167">
                  <c:v>42751.347999999998</c:v>
                </c:pt>
                <c:pt idx="168">
                  <c:v>43007.343999999997</c:v>
                </c:pt>
                <c:pt idx="169">
                  <c:v>43263.34</c:v>
                </c:pt>
                <c:pt idx="170">
                  <c:v>43519.336000000003</c:v>
                </c:pt>
                <c:pt idx="171">
                  <c:v>43775.332000000002</c:v>
                </c:pt>
                <c:pt idx="172">
                  <c:v>44031.328000000001</c:v>
                </c:pt>
                <c:pt idx="173">
                  <c:v>44287.324000000001</c:v>
                </c:pt>
                <c:pt idx="174">
                  <c:v>44543.32</c:v>
                </c:pt>
                <c:pt idx="175">
                  <c:v>44799.315999999999</c:v>
                </c:pt>
                <c:pt idx="176">
                  <c:v>45055.311999999998</c:v>
                </c:pt>
                <c:pt idx="177">
                  <c:v>45311.309000000001</c:v>
                </c:pt>
                <c:pt idx="178">
                  <c:v>45567.305</c:v>
                </c:pt>
                <c:pt idx="179">
                  <c:v>45823.300999999999</c:v>
                </c:pt>
                <c:pt idx="180">
                  <c:v>46079.296999999999</c:v>
                </c:pt>
                <c:pt idx="181">
                  <c:v>46335.292999999998</c:v>
                </c:pt>
                <c:pt idx="182">
                  <c:v>46591.288999999997</c:v>
                </c:pt>
                <c:pt idx="183">
                  <c:v>46847.285000000003</c:v>
                </c:pt>
                <c:pt idx="184">
                  <c:v>47103.281000000003</c:v>
                </c:pt>
                <c:pt idx="185">
                  <c:v>47359.277000000002</c:v>
                </c:pt>
                <c:pt idx="186">
                  <c:v>47615.273000000001</c:v>
                </c:pt>
                <c:pt idx="187">
                  <c:v>47871.27</c:v>
                </c:pt>
                <c:pt idx="188">
                  <c:v>48127.266000000003</c:v>
                </c:pt>
                <c:pt idx="189">
                  <c:v>48383.262000000002</c:v>
                </c:pt>
                <c:pt idx="190">
                  <c:v>48639.258000000002</c:v>
                </c:pt>
                <c:pt idx="191">
                  <c:v>48895.254000000001</c:v>
                </c:pt>
                <c:pt idx="192">
                  <c:v>49151.25</c:v>
                </c:pt>
                <c:pt idx="193">
                  <c:v>49407.245999999999</c:v>
                </c:pt>
                <c:pt idx="194">
                  <c:v>49663.241999999998</c:v>
                </c:pt>
                <c:pt idx="195">
                  <c:v>49919.237999999998</c:v>
                </c:pt>
                <c:pt idx="196">
                  <c:v>50175.233999999997</c:v>
                </c:pt>
                <c:pt idx="197">
                  <c:v>50431.23</c:v>
                </c:pt>
                <c:pt idx="198">
                  <c:v>50687.226999999999</c:v>
                </c:pt>
                <c:pt idx="199">
                  <c:v>50943.222999999998</c:v>
                </c:pt>
                <c:pt idx="200">
                  <c:v>51199.218999999997</c:v>
                </c:pt>
                <c:pt idx="201">
                  <c:v>51455.214999999997</c:v>
                </c:pt>
                <c:pt idx="202">
                  <c:v>51711.211000000003</c:v>
                </c:pt>
                <c:pt idx="203">
                  <c:v>51967.207000000002</c:v>
                </c:pt>
                <c:pt idx="204">
                  <c:v>52223.203000000001</c:v>
                </c:pt>
                <c:pt idx="205">
                  <c:v>52479.199000000001</c:v>
                </c:pt>
                <c:pt idx="206">
                  <c:v>52735.195</c:v>
                </c:pt>
                <c:pt idx="207">
                  <c:v>52991.190999999999</c:v>
                </c:pt>
                <c:pt idx="208">
                  <c:v>53247.188000000002</c:v>
                </c:pt>
                <c:pt idx="209">
                  <c:v>53503.184000000001</c:v>
                </c:pt>
                <c:pt idx="210">
                  <c:v>53759.18</c:v>
                </c:pt>
                <c:pt idx="211">
                  <c:v>54015.175999999999</c:v>
                </c:pt>
                <c:pt idx="212">
                  <c:v>54271.171999999999</c:v>
                </c:pt>
                <c:pt idx="213">
                  <c:v>54527.167999999998</c:v>
                </c:pt>
                <c:pt idx="214">
                  <c:v>54783.163999999997</c:v>
                </c:pt>
                <c:pt idx="215">
                  <c:v>55039.16</c:v>
                </c:pt>
                <c:pt idx="216">
                  <c:v>55295.156000000003</c:v>
                </c:pt>
                <c:pt idx="217">
                  <c:v>55551.152000000002</c:v>
                </c:pt>
                <c:pt idx="218">
                  <c:v>55807.148000000001</c:v>
                </c:pt>
                <c:pt idx="219">
                  <c:v>56063.144999999997</c:v>
                </c:pt>
                <c:pt idx="220">
                  <c:v>56319.141000000003</c:v>
                </c:pt>
                <c:pt idx="221">
                  <c:v>56575.137000000002</c:v>
                </c:pt>
                <c:pt idx="222">
                  <c:v>56831.133000000002</c:v>
                </c:pt>
                <c:pt idx="223">
                  <c:v>57087.129000000001</c:v>
                </c:pt>
                <c:pt idx="224">
                  <c:v>57343.125</c:v>
                </c:pt>
                <c:pt idx="225">
                  <c:v>57599.120999999999</c:v>
                </c:pt>
                <c:pt idx="226">
                  <c:v>57855.116999999998</c:v>
                </c:pt>
                <c:pt idx="227">
                  <c:v>58111.112999999998</c:v>
                </c:pt>
                <c:pt idx="228">
                  <c:v>58367.108999999997</c:v>
                </c:pt>
                <c:pt idx="229">
                  <c:v>58623.105000000003</c:v>
                </c:pt>
                <c:pt idx="230">
                  <c:v>58879.101999999999</c:v>
                </c:pt>
                <c:pt idx="231">
                  <c:v>59135.097999999998</c:v>
                </c:pt>
                <c:pt idx="232">
                  <c:v>59391.093999999997</c:v>
                </c:pt>
                <c:pt idx="233">
                  <c:v>59647.09</c:v>
                </c:pt>
                <c:pt idx="234">
                  <c:v>59903.086000000003</c:v>
                </c:pt>
                <c:pt idx="235">
                  <c:v>60159.082000000002</c:v>
                </c:pt>
                <c:pt idx="236">
                  <c:v>60415.078000000001</c:v>
                </c:pt>
                <c:pt idx="237">
                  <c:v>60671.074000000001</c:v>
                </c:pt>
                <c:pt idx="238">
                  <c:v>60927.07</c:v>
                </c:pt>
                <c:pt idx="239">
                  <c:v>61183.065999999999</c:v>
                </c:pt>
                <c:pt idx="240">
                  <c:v>61439.061999999998</c:v>
                </c:pt>
                <c:pt idx="241">
                  <c:v>61695.059000000001</c:v>
                </c:pt>
                <c:pt idx="242">
                  <c:v>61951.055</c:v>
                </c:pt>
                <c:pt idx="243">
                  <c:v>62207.050999999999</c:v>
                </c:pt>
                <c:pt idx="244">
                  <c:v>62463.046999999999</c:v>
                </c:pt>
                <c:pt idx="245">
                  <c:v>62719.042999999998</c:v>
                </c:pt>
                <c:pt idx="246">
                  <c:v>62975.038999999997</c:v>
                </c:pt>
                <c:pt idx="247">
                  <c:v>63231.035000000003</c:v>
                </c:pt>
                <c:pt idx="248">
                  <c:v>63487.031000000003</c:v>
                </c:pt>
                <c:pt idx="249">
                  <c:v>63743.027000000002</c:v>
                </c:pt>
                <c:pt idx="250">
                  <c:v>63999.023000000001</c:v>
                </c:pt>
                <c:pt idx="251">
                  <c:v>64255.02</c:v>
                </c:pt>
                <c:pt idx="252">
                  <c:v>64511.016000000003</c:v>
                </c:pt>
                <c:pt idx="253">
                  <c:v>64767.012000000002</c:v>
                </c:pt>
                <c:pt idx="254">
                  <c:v>65023.008000000002</c:v>
                </c:pt>
                <c:pt idx="255">
                  <c:v>65279.004000000001</c:v>
                </c:pt>
              </c:numCache>
            </c:numRef>
          </c:xVal>
          <c:yVal>
            <c:numRef>
              <c:f>Sheet1!$R$9:$R$264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293</c:v>
                </c:pt>
                <c:pt idx="9">
                  <c:v>94</c:v>
                </c:pt>
                <c:pt idx="10">
                  <c:v>43</c:v>
                </c:pt>
                <c:pt idx="11">
                  <c:v>27</c:v>
                </c:pt>
                <c:pt idx="12">
                  <c:v>28</c:v>
                </c:pt>
                <c:pt idx="13">
                  <c:v>31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4E-D34C-8E37-E08E998EB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300847"/>
        <c:axId val="642788527"/>
      </c:scatterChart>
      <c:valAx>
        <c:axId val="734300847"/>
        <c:scaling>
          <c:orientation val="minMax"/>
          <c:max val="6553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2788527"/>
        <c:crosses val="autoZero"/>
        <c:crossBetween val="midCat"/>
        <c:majorUnit val="15000"/>
      </c:valAx>
      <c:valAx>
        <c:axId val="642788527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300847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762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Sheet1!$M$9:$M$264</c:f>
              <c:numCache>
                <c:formatCode>General</c:formatCode>
                <c:ptCount val="256"/>
                <c:pt idx="0">
                  <c:v>0</c:v>
                </c:pt>
                <c:pt idx="1">
                  <c:v>255.99600000000001</c:v>
                </c:pt>
                <c:pt idx="2">
                  <c:v>511.99200000000002</c:v>
                </c:pt>
                <c:pt idx="3">
                  <c:v>767.98800000000006</c:v>
                </c:pt>
                <c:pt idx="4">
                  <c:v>1023.984</c:v>
                </c:pt>
                <c:pt idx="5">
                  <c:v>1279.98</c:v>
                </c:pt>
                <c:pt idx="6">
                  <c:v>1535.9770000000001</c:v>
                </c:pt>
                <c:pt idx="7">
                  <c:v>1791.973</c:v>
                </c:pt>
                <c:pt idx="8">
                  <c:v>2047.9690000000001</c:v>
                </c:pt>
                <c:pt idx="9">
                  <c:v>2303.9650000000001</c:v>
                </c:pt>
                <c:pt idx="10">
                  <c:v>2559.9609999999998</c:v>
                </c:pt>
                <c:pt idx="11">
                  <c:v>2815.9569999999999</c:v>
                </c:pt>
                <c:pt idx="12">
                  <c:v>3071.953</c:v>
                </c:pt>
                <c:pt idx="13">
                  <c:v>3327.9490000000001</c:v>
                </c:pt>
                <c:pt idx="14">
                  <c:v>3583.9450000000002</c:v>
                </c:pt>
                <c:pt idx="15">
                  <c:v>3839.9409999999998</c:v>
                </c:pt>
                <c:pt idx="16">
                  <c:v>4095.9380000000001</c:v>
                </c:pt>
                <c:pt idx="17">
                  <c:v>4351.9340000000002</c:v>
                </c:pt>
                <c:pt idx="18">
                  <c:v>4607.93</c:v>
                </c:pt>
                <c:pt idx="19">
                  <c:v>4863.9260000000004</c:v>
                </c:pt>
                <c:pt idx="20">
                  <c:v>5119.9219999999996</c:v>
                </c:pt>
                <c:pt idx="21">
                  <c:v>5375.9179999999997</c:v>
                </c:pt>
                <c:pt idx="22">
                  <c:v>5631.9139999999998</c:v>
                </c:pt>
                <c:pt idx="23">
                  <c:v>5887.91</c:v>
                </c:pt>
                <c:pt idx="24">
                  <c:v>6143.9059999999999</c:v>
                </c:pt>
                <c:pt idx="25">
                  <c:v>6399.902</c:v>
                </c:pt>
                <c:pt idx="26">
                  <c:v>6655.8980000000001</c:v>
                </c:pt>
                <c:pt idx="27">
                  <c:v>6911.8950000000004</c:v>
                </c:pt>
                <c:pt idx="28">
                  <c:v>7167.8909999999996</c:v>
                </c:pt>
                <c:pt idx="29">
                  <c:v>7423.8869999999997</c:v>
                </c:pt>
                <c:pt idx="30">
                  <c:v>7679.8829999999998</c:v>
                </c:pt>
                <c:pt idx="31">
                  <c:v>7935.8789999999999</c:v>
                </c:pt>
                <c:pt idx="32">
                  <c:v>8191.875</c:v>
                </c:pt>
                <c:pt idx="33">
                  <c:v>8447.8709999999992</c:v>
                </c:pt>
                <c:pt idx="34">
                  <c:v>8703.8670000000002</c:v>
                </c:pt>
                <c:pt idx="35">
                  <c:v>8959.8629999999994</c:v>
                </c:pt>
                <c:pt idx="36">
                  <c:v>9215.8590000000004</c:v>
                </c:pt>
                <c:pt idx="37">
                  <c:v>9471.8549999999996</c:v>
                </c:pt>
                <c:pt idx="38">
                  <c:v>9727.8520000000008</c:v>
                </c:pt>
                <c:pt idx="39">
                  <c:v>9983.848</c:v>
                </c:pt>
                <c:pt idx="40">
                  <c:v>10239.843999999999</c:v>
                </c:pt>
                <c:pt idx="41">
                  <c:v>10495.84</c:v>
                </c:pt>
                <c:pt idx="42">
                  <c:v>10751.835999999999</c:v>
                </c:pt>
                <c:pt idx="43">
                  <c:v>11007.832</c:v>
                </c:pt>
                <c:pt idx="44">
                  <c:v>11263.828</c:v>
                </c:pt>
                <c:pt idx="45">
                  <c:v>11519.824000000001</c:v>
                </c:pt>
                <c:pt idx="46">
                  <c:v>11775.82</c:v>
                </c:pt>
                <c:pt idx="47">
                  <c:v>12031.816000000001</c:v>
                </c:pt>
                <c:pt idx="48">
                  <c:v>12287.812</c:v>
                </c:pt>
                <c:pt idx="49">
                  <c:v>12543.808999999999</c:v>
                </c:pt>
                <c:pt idx="50">
                  <c:v>12799.805</c:v>
                </c:pt>
                <c:pt idx="51">
                  <c:v>13055.800999999999</c:v>
                </c:pt>
                <c:pt idx="52">
                  <c:v>13311.797</c:v>
                </c:pt>
                <c:pt idx="53">
                  <c:v>13567.793</c:v>
                </c:pt>
                <c:pt idx="54">
                  <c:v>13823.789000000001</c:v>
                </c:pt>
                <c:pt idx="55">
                  <c:v>14079.785</c:v>
                </c:pt>
                <c:pt idx="56">
                  <c:v>14335.781000000001</c:v>
                </c:pt>
                <c:pt idx="57">
                  <c:v>14591.777</c:v>
                </c:pt>
                <c:pt idx="58">
                  <c:v>14847.772999999999</c:v>
                </c:pt>
                <c:pt idx="59">
                  <c:v>15103.77</c:v>
                </c:pt>
                <c:pt idx="60">
                  <c:v>15359.766</c:v>
                </c:pt>
                <c:pt idx="61">
                  <c:v>15615.762000000001</c:v>
                </c:pt>
                <c:pt idx="62">
                  <c:v>15871.758</c:v>
                </c:pt>
                <c:pt idx="63">
                  <c:v>16127.754000000001</c:v>
                </c:pt>
                <c:pt idx="64">
                  <c:v>16383.75</c:v>
                </c:pt>
                <c:pt idx="65">
                  <c:v>16639.745999999999</c:v>
                </c:pt>
                <c:pt idx="66">
                  <c:v>16895.741999999998</c:v>
                </c:pt>
                <c:pt idx="67">
                  <c:v>17151.738000000001</c:v>
                </c:pt>
                <c:pt idx="68">
                  <c:v>17407.734</c:v>
                </c:pt>
                <c:pt idx="69">
                  <c:v>17663.73</c:v>
                </c:pt>
                <c:pt idx="70">
                  <c:v>17919.726999999999</c:v>
                </c:pt>
                <c:pt idx="71">
                  <c:v>18175.723000000002</c:v>
                </c:pt>
                <c:pt idx="72">
                  <c:v>18431.719000000001</c:v>
                </c:pt>
                <c:pt idx="73">
                  <c:v>18687.715</c:v>
                </c:pt>
                <c:pt idx="74">
                  <c:v>18943.710999999999</c:v>
                </c:pt>
                <c:pt idx="75">
                  <c:v>19199.706999999999</c:v>
                </c:pt>
                <c:pt idx="76">
                  <c:v>19455.703000000001</c:v>
                </c:pt>
                <c:pt idx="77">
                  <c:v>19711.699000000001</c:v>
                </c:pt>
                <c:pt idx="78">
                  <c:v>19967.695</c:v>
                </c:pt>
                <c:pt idx="79">
                  <c:v>20223.690999999999</c:v>
                </c:pt>
                <c:pt idx="80">
                  <c:v>20479.687999999998</c:v>
                </c:pt>
                <c:pt idx="81">
                  <c:v>20735.684000000001</c:v>
                </c:pt>
                <c:pt idx="82">
                  <c:v>20991.68</c:v>
                </c:pt>
                <c:pt idx="83">
                  <c:v>21247.675999999999</c:v>
                </c:pt>
                <c:pt idx="84">
                  <c:v>21503.671999999999</c:v>
                </c:pt>
                <c:pt idx="85">
                  <c:v>21759.668000000001</c:v>
                </c:pt>
                <c:pt idx="86">
                  <c:v>22015.664000000001</c:v>
                </c:pt>
                <c:pt idx="87">
                  <c:v>22271.66</c:v>
                </c:pt>
                <c:pt idx="88">
                  <c:v>22527.655999999999</c:v>
                </c:pt>
                <c:pt idx="89">
                  <c:v>22783.651999999998</c:v>
                </c:pt>
                <c:pt idx="90">
                  <c:v>23039.648000000001</c:v>
                </c:pt>
                <c:pt idx="91">
                  <c:v>23295.645</c:v>
                </c:pt>
                <c:pt idx="92">
                  <c:v>23551.641</c:v>
                </c:pt>
                <c:pt idx="93">
                  <c:v>23807.636999999999</c:v>
                </c:pt>
                <c:pt idx="94">
                  <c:v>24063.633000000002</c:v>
                </c:pt>
                <c:pt idx="95">
                  <c:v>24319.629000000001</c:v>
                </c:pt>
                <c:pt idx="96">
                  <c:v>24575.625</c:v>
                </c:pt>
                <c:pt idx="97">
                  <c:v>24831.620999999999</c:v>
                </c:pt>
                <c:pt idx="98">
                  <c:v>25087.616999999998</c:v>
                </c:pt>
                <c:pt idx="99">
                  <c:v>25343.613000000001</c:v>
                </c:pt>
                <c:pt idx="100">
                  <c:v>25599.609</c:v>
                </c:pt>
                <c:pt idx="101">
                  <c:v>25855.605</c:v>
                </c:pt>
                <c:pt idx="102">
                  <c:v>26111.601999999999</c:v>
                </c:pt>
                <c:pt idx="103">
                  <c:v>26367.598000000002</c:v>
                </c:pt>
                <c:pt idx="104">
                  <c:v>26623.594000000001</c:v>
                </c:pt>
                <c:pt idx="105">
                  <c:v>26879.59</c:v>
                </c:pt>
                <c:pt idx="106">
                  <c:v>27135.585999999999</c:v>
                </c:pt>
                <c:pt idx="107">
                  <c:v>27391.581999999999</c:v>
                </c:pt>
                <c:pt idx="108">
                  <c:v>27647.578000000001</c:v>
                </c:pt>
                <c:pt idx="109">
                  <c:v>27903.574000000001</c:v>
                </c:pt>
                <c:pt idx="110">
                  <c:v>28159.57</c:v>
                </c:pt>
                <c:pt idx="111">
                  <c:v>28415.565999999999</c:v>
                </c:pt>
                <c:pt idx="112">
                  <c:v>28671.562000000002</c:v>
                </c:pt>
                <c:pt idx="113">
                  <c:v>28927.559000000001</c:v>
                </c:pt>
                <c:pt idx="114">
                  <c:v>29183.555</c:v>
                </c:pt>
                <c:pt idx="115">
                  <c:v>29439.550999999999</c:v>
                </c:pt>
                <c:pt idx="116">
                  <c:v>29695.546999999999</c:v>
                </c:pt>
                <c:pt idx="117">
                  <c:v>29951.543000000001</c:v>
                </c:pt>
                <c:pt idx="118">
                  <c:v>30207.539000000001</c:v>
                </c:pt>
                <c:pt idx="119">
                  <c:v>30463.535</c:v>
                </c:pt>
                <c:pt idx="120">
                  <c:v>30719.530999999999</c:v>
                </c:pt>
                <c:pt idx="121">
                  <c:v>30975.526999999998</c:v>
                </c:pt>
                <c:pt idx="122">
                  <c:v>31231.523000000001</c:v>
                </c:pt>
                <c:pt idx="123">
                  <c:v>31487.52</c:v>
                </c:pt>
                <c:pt idx="124">
                  <c:v>31743.516</c:v>
                </c:pt>
                <c:pt idx="125">
                  <c:v>31999.511999999999</c:v>
                </c:pt>
                <c:pt idx="126">
                  <c:v>32255.508000000002</c:v>
                </c:pt>
                <c:pt idx="127">
                  <c:v>32511.504000000001</c:v>
                </c:pt>
                <c:pt idx="128">
                  <c:v>32767.5</c:v>
                </c:pt>
                <c:pt idx="129">
                  <c:v>33023.495999999999</c:v>
                </c:pt>
                <c:pt idx="130">
                  <c:v>33279.491999999998</c:v>
                </c:pt>
                <c:pt idx="131">
                  <c:v>33535.487999999998</c:v>
                </c:pt>
                <c:pt idx="132">
                  <c:v>33791.483999999997</c:v>
                </c:pt>
                <c:pt idx="133">
                  <c:v>34047.480000000003</c:v>
                </c:pt>
                <c:pt idx="134">
                  <c:v>34303.476999999999</c:v>
                </c:pt>
                <c:pt idx="135">
                  <c:v>34559.472999999998</c:v>
                </c:pt>
                <c:pt idx="136">
                  <c:v>34815.468999999997</c:v>
                </c:pt>
                <c:pt idx="137">
                  <c:v>35071.464999999997</c:v>
                </c:pt>
                <c:pt idx="138">
                  <c:v>35327.461000000003</c:v>
                </c:pt>
                <c:pt idx="139">
                  <c:v>35583.457000000002</c:v>
                </c:pt>
                <c:pt idx="140">
                  <c:v>35839.453000000001</c:v>
                </c:pt>
                <c:pt idx="141">
                  <c:v>36095.449000000001</c:v>
                </c:pt>
                <c:pt idx="142">
                  <c:v>36351.445</c:v>
                </c:pt>
                <c:pt idx="143">
                  <c:v>36607.440999999999</c:v>
                </c:pt>
                <c:pt idx="144">
                  <c:v>36863.438000000002</c:v>
                </c:pt>
                <c:pt idx="145">
                  <c:v>37119.434000000001</c:v>
                </c:pt>
                <c:pt idx="146">
                  <c:v>37375.43</c:v>
                </c:pt>
                <c:pt idx="147">
                  <c:v>37631.425999999999</c:v>
                </c:pt>
                <c:pt idx="148">
                  <c:v>37887.421999999999</c:v>
                </c:pt>
                <c:pt idx="149">
                  <c:v>38143.417999999998</c:v>
                </c:pt>
                <c:pt idx="150">
                  <c:v>38399.413999999997</c:v>
                </c:pt>
                <c:pt idx="151">
                  <c:v>38655.410000000003</c:v>
                </c:pt>
                <c:pt idx="152">
                  <c:v>38911.406000000003</c:v>
                </c:pt>
                <c:pt idx="153">
                  <c:v>39167.402000000002</c:v>
                </c:pt>
                <c:pt idx="154">
                  <c:v>39423.398000000001</c:v>
                </c:pt>
                <c:pt idx="155">
                  <c:v>39679.394999999997</c:v>
                </c:pt>
                <c:pt idx="156">
                  <c:v>39935.391000000003</c:v>
                </c:pt>
                <c:pt idx="157">
                  <c:v>40191.387000000002</c:v>
                </c:pt>
                <c:pt idx="158">
                  <c:v>40447.383000000002</c:v>
                </c:pt>
                <c:pt idx="159">
                  <c:v>40703.379000000001</c:v>
                </c:pt>
                <c:pt idx="160">
                  <c:v>40959.375</c:v>
                </c:pt>
                <c:pt idx="161">
                  <c:v>41215.370999999999</c:v>
                </c:pt>
                <c:pt idx="162">
                  <c:v>41471.366999999998</c:v>
                </c:pt>
                <c:pt idx="163">
                  <c:v>41727.362999999998</c:v>
                </c:pt>
                <c:pt idx="164">
                  <c:v>41983.358999999997</c:v>
                </c:pt>
                <c:pt idx="165">
                  <c:v>42239.355000000003</c:v>
                </c:pt>
                <c:pt idx="166">
                  <c:v>42495.351999999999</c:v>
                </c:pt>
                <c:pt idx="167">
                  <c:v>42751.347999999998</c:v>
                </c:pt>
                <c:pt idx="168">
                  <c:v>43007.343999999997</c:v>
                </c:pt>
                <c:pt idx="169">
                  <c:v>43263.34</c:v>
                </c:pt>
                <c:pt idx="170">
                  <c:v>43519.336000000003</c:v>
                </c:pt>
                <c:pt idx="171">
                  <c:v>43775.332000000002</c:v>
                </c:pt>
                <c:pt idx="172">
                  <c:v>44031.328000000001</c:v>
                </c:pt>
                <c:pt idx="173">
                  <c:v>44287.324000000001</c:v>
                </c:pt>
                <c:pt idx="174">
                  <c:v>44543.32</c:v>
                </c:pt>
                <c:pt idx="175">
                  <c:v>44799.315999999999</c:v>
                </c:pt>
                <c:pt idx="176">
                  <c:v>45055.311999999998</c:v>
                </c:pt>
                <c:pt idx="177">
                  <c:v>45311.309000000001</c:v>
                </c:pt>
                <c:pt idx="178">
                  <c:v>45567.305</c:v>
                </c:pt>
                <c:pt idx="179">
                  <c:v>45823.300999999999</c:v>
                </c:pt>
                <c:pt idx="180">
                  <c:v>46079.296999999999</c:v>
                </c:pt>
                <c:pt idx="181">
                  <c:v>46335.292999999998</c:v>
                </c:pt>
                <c:pt idx="182">
                  <c:v>46591.288999999997</c:v>
                </c:pt>
                <c:pt idx="183">
                  <c:v>46847.285000000003</c:v>
                </c:pt>
                <c:pt idx="184">
                  <c:v>47103.281000000003</c:v>
                </c:pt>
                <c:pt idx="185">
                  <c:v>47359.277000000002</c:v>
                </c:pt>
                <c:pt idx="186">
                  <c:v>47615.273000000001</c:v>
                </c:pt>
                <c:pt idx="187">
                  <c:v>47871.27</c:v>
                </c:pt>
                <c:pt idx="188">
                  <c:v>48127.266000000003</c:v>
                </c:pt>
                <c:pt idx="189">
                  <c:v>48383.262000000002</c:v>
                </c:pt>
                <c:pt idx="190">
                  <c:v>48639.258000000002</c:v>
                </c:pt>
                <c:pt idx="191">
                  <c:v>48895.254000000001</c:v>
                </c:pt>
                <c:pt idx="192">
                  <c:v>49151.25</c:v>
                </c:pt>
                <c:pt idx="193">
                  <c:v>49407.245999999999</c:v>
                </c:pt>
                <c:pt idx="194">
                  <c:v>49663.241999999998</c:v>
                </c:pt>
                <c:pt idx="195">
                  <c:v>49919.237999999998</c:v>
                </c:pt>
                <c:pt idx="196">
                  <c:v>50175.233999999997</c:v>
                </c:pt>
                <c:pt idx="197">
                  <c:v>50431.23</c:v>
                </c:pt>
                <c:pt idx="198">
                  <c:v>50687.226999999999</c:v>
                </c:pt>
                <c:pt idx="199">
                  <c:v>50943.222999999998</c:v>
                </c:pt>
                <c:pt idx="200">
                  <c:v>51199.218999999997</c:v>
                </c:pt>
                <c:pt idx="201">
                  <c:v>51455.214999999997</c:v>
                </c:pt>
                <c:pt idx="202">
                  <c:v>51711.211000000003</c:v>
                </c:pt>
                <c:pt idx="203">
                  <c:v>51967.207000000002</c:v>
                </c:pt>
                <c:pt idx="204">
                  <c:v>52223.203000000001</c:v>
                </c:pt>
                <c:pt idx="205">
                  <c:v>52479.199000000001</c:v>
                </c:pt>
                <c:pt idx="206">
                  <c:v>52735.195</c:v>
                </c:pt>
                <c:pt idx="207">
                  <c:v>52991.190999999999</c:v>
                </c:pt>
                <c:pt idx="208">
                  <c:v>53247.188000000002</c:v>
                </c:pt>
                <c:pt idx="209">
                  <c:v>53503.184000000001</c:v>
                </c:pt>
                <c:pt idx="210">
                  <c:v>53759.18</c:v>
                </c:pt>
                <c:pt idx="211">
                  <c:v>54015.175999999999</c:v>
                </c:pt>
                <c:pt idx="212">
                  <c:v>54271.171999999999</c:v>
                </c:pt>
                <c:pt idx="213">
                  <c:v>54527.167999999998</c:v>
                </c:pt>
                <c:pt idx="214">
                  <c:v>54783.163999999997</c:v>
                </c:pt>
                <c:pt idx="215">
                  <c:v>55039.16</c:v>
                </c:pt>
                <c:pt idx="216">
                  <c:v>55295.156000000003</c:v>
                </c:pt>
                <c:pt idx="217">
                  <c:v>55551.152000000002</c:v>
                </c:pt>
                <c:pt idx="218">
                  <c:v>55807.148000000001</c:v>
                </c:pt>
                <c:pt idx="219">
                  <c:v>56063.144999999997</c:v>
                </c:pt>
                <c:pt idx="220">
                  <c:v>56319.141000000003</c:v>
                </c:pt>
                <c:pt idx="221">
                  <c:v>56575.137000000002</c:v>
                </c:pt>
                <c:pt idx="222">
                  <c:v>56831.133000000002</c:v>
                </c:pt>
                <c:pt idx="223">
                  <c:v>57087.129000000001</c:v>
                </c:pt>
                <c:pt idx="224">
                  <c:v>57343.125</c:v>
                </c:pt>
                <c:pt idx="225">
                  <c:v>57599.120999999999</c:v>
                </c:pt>
                <c:pt idx="226">
                  <c:v>57855.116999999998</c:v>
                </c:pt>
                <c:pt idx="227">
                  <c:v>58111.112999999998</c:v>
                </c:pt>
                <c:pt idx="228">
                  <c:v>58367.108999999997</c:v>
                </c:pt>
                <c:pt idx="229">
                  <c:v>58623.105000000003</c:v>
                </c:pt>
                <c:pt idx="230">
                  <c:v>58879.101999999999</c:v>
                </c:pt>
                <c:pt idx="231">
                  <c:v>59135.097999999998</c:v>
                </c:pt>
                <c:pt idx="232">
                  <c:v>59391.093999999997</c:v>
                </c:pt>
                <c:pt idx="233">
                  <c:v>59647.09</c:v>
                </c:pt>
                <c:pt idx="234">
                  <c:v>59903.086000000003</c:v>
                </c:pt>
                <c:pt idx="235">
                  <c:v>60159.082000000002</c:v>
                </c:pt>
                <c:pt idx="236">
                  <c:v>60415.078000000001</c:v>
                </c:pt>
                <c:pt idx="237">
                  <c:v>60671.074000000001</c:v>
                </c:pt>
                <c:pt idx="238">
                  <c:v>60927.07</c:v>
                </c:pt>
                <c:pt idx="239">
                  <c:v>61183.065999999999</c:v>
                </c:pt>
                <c:pt idx="240">
                  <c:v>61439.061999999998</c:v>
                </c:pt>
                <c:pt idx="241">
                  <c:v>61695.059000000001</c:v>
                </c:pt>
                <c:pt idx="242">
                  <c:v>61951.055</c:v>
                </c:pt>
                <c:pt idx="243">
                  <c:v>62207.050999999999</c:v>
                </c:pt>
                <c:pt idx="244">
                  <c:v>62463.046999999999</c:v>
                </c:pt>
                <c:pt idx="245">
                  <c:v>62719.042999999998</c:v>
                </c:pt>
                <c:pt idx="246">
                  <c:v>62975.038999999997</c:v>
                </c:pt>
                <c:pt idx="247">
                  <c:v>63231.035000000003</c:v>
                </c:pt>
                <c:pt idx="248">
                  <c:v>63487.031000000003</c:v>
                </c:pt>
                <c:pt idx="249">
                  <c:v>63743.027000000002</c:v>
                </c:pt>
                <c:pt idx="250">
                  <c:v>63999.023000000001</c:v>
                </c:pt>
                <c:pt idx="251">
                  <c:v>64255.02</c:v>
                </c:pt>
                <c:pt idx="252">
                  <c:v>64511.016000000003</c:v>
                </c:pt>
                <c:pt idx="253">
                  <c:v>64767.012000000002</c:v>
                </c:pt>
                <c:pt idx="254">
                  <c:v>65023.008000000002</c:v>
                </c:pt>
                <c:pt idx="255">
                  <c:v>65279.004000000001</c:v>
                </c:pt>
              </c:numCache>
            </c:numRef>
          </c:xVal>
          <c:yVal>
            <c:numRef>
              <c:f>Sheet1!$N$9:$N$264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201</c:v>
                </c:pt>
                <c:pt idx="9">
                  <c:v>126</c:v>
                </c:pt>
                <c:pt idx="10">
                  <c:v>53</c:v>
                </c:pt>
                <c:pt idx="11">
                  <c:v>27</c:v>
                </c:pt>
                <c:pt idx="12">
                  <c:v>25</c:v>
                </c:pt>
                <c:pt idx="13">
                  <c:v>19</c:v>
                </c:pt>
                <c:pt idx="14">
                  <c:v>14</c:v>
                </c:pt>
                <c:pt idx="15">
                  <c:v>31</c:v>
                </c:pt>
                <c:pt idx="16">
                  <c:v>19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76-2645-984C-7443E3C9F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523391"/>
        <c:axId val="742170511"/>
      </c:scatterChart>
      <c:valAx>
        <c:axId val="599523391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2170511"/>
        <c:crosses val="autoZero"/>
        <c:crossBetween val="midCat"/>
        <c:majorUnit val="1000"/>
      </c:valAx>
      <c:valAx>
        <c:axId val="742170511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523391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Sheet1!$Q$9:$Q$264</c:f>
              <c:numCache>
                <c:formatCode>General</c:formatCode>
                <c:ptCount val="256"/>
                <c:pt idx="0">
                  <c:v>0</c:v>
                </c:pt>
                <c:pt idx="1">
                  <c:v>255.99600000000001</c:v>
                </c:pt>
                <c:pt idx="2">
                  <c:v>511.99200000000002</c:v>
                </c:pt>
                <c:pt idx="3">
                  <c:v>767.98800000000006</c:v>
                </c:pt>
                <c:pt idx="4">
                  <c:v>1023.984</c:v>
                </c:pt>
                <c:pt idx="5">
                  <c:v>1279.98</c:v>
                </c:pt>
                <c:pt idx="6">
                  <c:v>1535.9770000000001</c:v>
                </c:pt>
                <c:pt idx="7">
                  <c:v>1791.973</c:v>
                </c:pt>
                <c:pt idx="8">
                  <c:v>2047.9690000000001</c:v>
                </c:pt>
                <c:pt idx="9">
                  <c:v>2303.9650000000001</c:v>
                </c:pt>
                <c:pt idx="10">
                  <c:v>2559.9609999999998</c:v>
                </c:pt>
                <c:pt idx="11">
                  <c:v>2815.9569999999999</c:v>
                </c:pt>
                <c:pt idx="12">
                  <c:v>3071.953</c:v>
                </c:pt>
                <c:pt idx="13">
                  <c:v>3327.9490000000001</c:v>
                </c:pt>
                <c:pt idx="14">
                  <c:v>3583.9450000000002</c:v>
                </c:pt>
                <c:pt idx="15">
                  <c:v>3839.9409999999998</c:v>
                </c:pt>
                <c:pt idx="16">
                  <c:v>4095.9380000000001</c:v>
                </c:pt>
                <c:pt idx="17">
                  <c:v>4351.9340000000002</c:v>
                </c:pt>
                <c:pt idx="18">
                  <c:v>4607.93</c:v>
                </c:pt>
                <c:pt idx="19">
                  <c:v>4863.9260000000004</c:v>
                </c:pt>
                <c:pt idx="20">
                  <c:v>5119.9219999999996</c:v>
                </c:pt>
                <c:pt idx="21">
                  <c:v>5375.9179999999997</c:v>
                </c:pt>
                <c:pt idx="22">
                  <c:v>5631.9139999999998</c:v>
                </c:pt>
                <c:pt idx="23">
                  <c:v>5887.91</c:v>
                </c:pt>
                <c:pt idx="24">
                  <c:v>6143.9059999999999</c:v>
                </c:pt>
                <c:pt idx="25">
                  <c:v>6399.902</c:v>
                </c:pt>
                <c:pt idx="26">
                  <c:v>6655.8980000000001</c:v>
                </c:pt>
                <c:pt idx="27">
                  <c:v>6911.8950000000004</c:v>
                </c:pt>
                <c:pt idx="28">
                  <c:v>7167.8909999999996</c:v>
                </c:pt>
                <c:pt idx="29">
                  <c:v>7423.8869999999997</c:v>
                </c:pt>
                <c:pt idx="30">
                  <c:v>7679.8829999999998</c:v>
                </c:pt>
                <c:pt idx="31">
                  <c:v>7935.8789999999999</c:v>
                </c:pt>
                <c:pt idx="32">
                  <c:v>8191.875</c:v>
                </c:pt>
                <c:pt idx="33">
                  <c:v>8447.8709999999992</c:v>
                </c:pt>
                <c:pt idx="34">
                  <c:v>8703.8670000000002</c:v>
                </c:pt>
                <c:pt idx="35">
                  <c:v>8959.8629999999994</c:v>
                </c:pt>
                <c:pt idx="36">
                  <c:v>9215.8590000000004</c:v>
                </c:pt>
                <c:pt idx="37">
                  <c:v>9471.8549999999996</c:v>
                </c:pt>
                <c:pt idx="38">
                  <c:v>9727.8520000000008</c:v>
                </c:pt>
                <c:pt idx="39">
                  <c:v>9983.848</c:v>
                </c:pt>
                <c:pt idx="40">
                  <c:v>10239.843999999999</c:v>
                </c:pt>
                <c:pt idx="41">
                  <c:v>10495.84</c:v>
                </c:pt>
                <c:pt idx="42">
                  <c:v>10751.835999999999</c:v>
                </c:pt>
                <c:pt idx="43">
                  <c:v>11007.832</c:v>
                </c:pt>
                <c:pt idx="44">
                  <c:v>11263.828</c:v>
                </c:pt>
                <c:pt idx="45">
                  <c:v>11519.824000000001</c:v>
                </c:pt>
                <c:pt idx="46">
                  <c:v>11775.82</c:v>
                </c:pt>
                <c:pt idx="47">
                  <c:v>12031.816000000001</c:v>
                </c:pt>
                <c:pt idx="48">
                  <c:v>12287.812</c:v>
                </c:pt>
                <c:pt idx="49">
                  <c:v>12543.808999999999</c:v>
                </c:pt>
                <c:pt idx="50">
                  <c:v>12799.805</c:v>
                </c:pt>
                <c:pt idx="51">
                  <c:v>13055.800999999999</c:v>
                </c:pt>
                <c:pt idx="52">
                  <c:v>13311.797</c:v>
                </c:pt>
                <c:pt idx="53">
                  <c:v>13567.793</c:v>
                </c:pt>
                <c:pt idx="54">
                  <c:v>13823.789000000001</c:v>
                </c:pt>
                <c:pt idx="55">
                  <c:v>14079.785</c:v>
                </c:pt>
                <c:pt idx="56">
                  <c:v>14335.781000000001</c:v>
                </c:pt>
                <c:pt idx="57">
                  <c:v>14591.777</c:v>
                </c:pt>
                <c:pt idx="58">
                  <c:v>14847.772999999999</c:v>
                </c:pt>
                <c:pt idx="59">
                  <c:v>15103.77</c:v>
                </c:pt>
                <c:pt idx="60">
                  <c:v>15359.766</c:v>
                </c:pt>
                <c:pt idx="61">
                  <c:v>15615.762000000001</c:v>
                </c:pt>
                <c:pt idx="62">
                  <c:v>15871.758</c:v>
                </c:pt>
                <c:pt idx="63">
                  <c:v>16127.754000000001</c:v>
                </c:pt>
                <c:pt idx="64">
                  <c:v>16383.75</c:v>
                </c:pt>
                <c:pt idx="65">
                  <c:v>16639.745999999999</c:v>
                </c:pt>
                <c:pt idx="66">
                  <c:v>16895.741999999998</c:v>
                </c:pt>
                <c:pt idx="67">
                  <c:v>17151.738000000001</c:v>
                </c:pt>
                <c:pt idx="68">
                  <c:v>17407.734</c:v>
                </c:pt>
                <c:pt idx="69">
                  <c:v>17663.73</c:v>
                </c:pt>
                <c:pt idx="70">
                  <c:v>17919.726999999999</c:v>
                </c:pt>
                <c:pt idx="71">
                  <c:v>18175.723000000002</c:v>
                </c:pt>
                <c:pt idx="72">
                  <c:v>18431.719000000001</c:v>
                </c:pt>
                <c:pt idx="73">
                  <c:v>18687.715</c:v>
                </c:pt>
                <c:pt idx="74">
                  <c:v>18943.710999999999</c:v>
                </c:pt>
                <c:pt idx="75">
                  <c:v>19199.706999999999</c:v>
                </c:pt>
                <c:pt idx="76">
                  <c:v>19455.703000000001</c:v>
                </c:pt>
                <c:pt idx="77">
                  <c:v>19711.699000000001</c:v>
                </c:pt>
                <c:pt idx="78">
                  <c:v>19967.695</c:v>
                </c:pt>
                <c:pt idx="79">
                  <c:v>20223.690999999999</c:v>
                </c:pt>
                <c:pt idx="80">
                  <c:v>20479.687999999998</c:v>
                </c:pt>
                <c:pt idx="81">
                  <c:v>20735.684000000001</c:v>
                </c:pt>
                <c:pt idx="82">
                  <c:v>20991.68</c:v>
                </c:pt>
                <c:pt idx="83">
                  <c:v>21247.675999999999</c:v>
                </c:pt>
                <c:pt idx="84">
                  <c:v>21503.671999999999</c:v>
                </c:pt>
                <c:pt idx="85">
                  <c:v>21759.668000000001</c:v>
                </c:pt>
                <c:pt idx="86">
                  <c:v>22015.664000000001</c:v>
                </c:pt>
                <c:pt idx="87">
                  <c:v>22271.66</c:v>
                </c:pt>
                <c:pt idx="88">
                  <c:v>22527.655999999999</c:v>
                </c:pt>
                <c:pt idx="89">
                  <c:v>22783.651999999998</c:v>
                </c:pt>
                <c:pt idx="90">
                  <c:v>23039.648000000001</c:v>
                </c:pt>
                <c:pt idx="91">
                  <c:v>23295.645</c:v>
                </c:pt>
                <c:pt idx="92">
                  <c:v>23551.641</c:v>
                </c:pt>
                <c:pt idx="93">
                  <c:v>23807.636999999999</c:v>
                </c:pt>
                <c:pt idx="94">
                  <c:v>24063.633000000002</c:v>
                </c:pt>
                <c:pt idx="95">
                  <c:v>24319.629000000001</c:v>
                </c:pt>
                <c:pt idx="96">
                  <c:v>24575.625</c:v>
                </c:pt>
                <c:pt idx="97">
                  <c:v>24831.620999999999</c:v>
                </c:pt>
                <c:pt idx="98">
                  <c:v>25087.616999999998</c:v>
                </c:pt>
                <c:pt idx="99">
                  <c:v>25343.613000000001</c:v>
                </c:pt>
                <c:pt idx="100">
                  <c:v>25599.609</c:v>
                </c:pt>
                <c:pt idx="101">
                  <c:v>25855.605</c:v>
                </c:pt>
                <c:pt idx="102">
                  <c:v>26111.601999999999</c:v>
                </c:pt>
                <c:pt idx="103">
                  <c:v>26367.598000000002</c:v>
                </c:pt>
                <c:pt idx="104">
                  <c:v>26623.594000000001</c:v>
                </c:pt>
                <c:pt idx="105">
                  <c:v>26879.59</c:v>
                </c:pt>
                <c:pt idx="106">
                  <c:v>27135.585999999999</c:v>
                </c:pt>
                <c:pt idx="107">
                  <c:v>27391.581999999999</c:v>
                </c:pt>
                <c:pt idx="108">
                  <c:v>27647.578000000001</c:v>
                </c:pt>
                <c:pt idx="109">
                  <c:v>27903.574000000001</c:v>
                </c:pt>
                <c:pt idx="110">
                  <c:v>28159.57</c:v>
                </c:pt>
                <c:pt idx="111">
                  <c:v>28415.565999999999</c:v>
                </c:pt>
                <c:pt idx="112">
                  <c:v>28671.562000000002</c:v>
                </c:pt>
                <c:pt idx="113">
                  <c:v>28927.559000000001</c:v>
                </c:pt>
                <c:pt idx="114">
                  <c:v>29183.555</c:v>
                </c:pt>
                <c:pt idx="115">
                  <c:v>29439.550999999999</c:v>
                </c:pt>
                <c:pt idx="116">
                  <c:v>29695.546999999999</c:v>
                </c:pt>
                <c:pt idx="117">
                  <c:v>29951.543000000001</c:v>
                </c:pt>
                <c:pt idx="118">
                  <c:v>30207.539000000001</c:v>
                </c:pt>
                <c:pt idx="119">
                  <c:v>30463.535</c:v>
                </c:pt>
                <c:pt idx="120">
                  <c:v>30719.530999999999</c:v>
                </c:pt>
                <c:pt idx="121">
                  <c:v>30975.526999999998</c:v>
                </c:pt>
                <c:pt idx="122">
                  <c:v>31231.523000000001</c:v>
                </c:pt>
                <c:pt idx="123">
                  <c:v>31487.52</c:v>
                </c:pt>
                <c:pt idx="124">
                  <c:v>31743.516</c:v>
                </c:pt>
                <c:pt idx="125">
                  <c:v>31999.511999999999</c:v>
                </c:pt>
                <c:pt idx="126">
                  <c:v>32255.508000000002</c:v>
                </c:pt>
                <c:pt idx="127">
                  <c:v>32511.504000000001</c:v>
                </c:pt>
                <c:pt idx="128">
                  <c:v>32767.5</c:v>
                </c:pt>
                <c:pt idx="129">
                  <c:v>33023.495999999999</c:v>
                </c:pt>
                <c:pt idx="130">
                  <c:v>33279.491999999998</c:v>
                </c:pt>
                <c:pt idx="131">
                  <c:v>33535.487999999998</c:v>
                </c:pt>
                <c:pt idx="132">
                  <c:v>33791.483999999997</c:v>
                </c:pt>
                <c:pt idx="133">
                  <c:v>34047.480000000003</c:v>
                </c:pt>
                <c:pt idx="134">
                  <c:v>34303.476999999999</c:v>
                </c:pt>
                <c:pt idx="135">
                  <c:v>34559.472999999998</c:v>
                </c:pt>
                <c:pt idx="136">
                  <c:v>34815.468999999997</c:v>
                </c:pt>
                <c:pt idx="137">
                  <c:v>35071.464999999997</c:v>
                </c:pt>
                <c:pt idx="138">
                  <c:v>35327.461000000003</c:v>
                </c:pt>
                <c:pt idx="139">
                  <c:v>35583.457000000002</c:v>
                </c:pt>
                <c:pt idx="140">
                  <c:v>35839.453000000001</c:v>
                </c:pt>
                <c:pt idx="141">
                  <c:v>36095.449000000001</c:v>
                </c:pt>
                <c:pt idx="142">
                  <c:v>36351.445</c:v>
                </c:pt>
                <c:pt idx="143">
                  <c:v>36607.440999999999</c:v>
                </c:pt>
                <c:pt idx="144">
                  <c:v>36863.438000000002</c:v>
                </c:pt>
                <c:pt idx="145">
                  <c:v>37119.434000000001</c:v>
                </c:pt>
                <c:pt idx="146">
                  <c:v>37375.43</c:v>
                </c:pt>
                <c:pt idx="147">
                  <c:v>37631.425999999999</c:v>
                </c:pt>
                <c:pt idx="148">
                  <c:v>37887.421999999999</c:v>
                </c:pt>
                <c:pt idx="149">
                  <c:v>38143.417999999998</c:v>
                </c:pt>
                <c:pt idx="150">
                  <c:v>38399.413999999997</c:v>
                </c:pt>
                <c:pt idx="151">
                  <c:v>38655.410000000003</c:v>
                </c:pt>
                <c:pt idx="152">
                  <c:v>38911.406000000003</c:v>
                </c:pt>
                <c:pt idx="153">
                  <c:v>39167.402000000002</c:v>
                </c:pt>
                <c:pt idx="154">
                  <c:v>39423.398000000001</c:v>
                </c:pt>
                <c:pt idx="155">
                  <c:v>39679.394999999997</c:v>
                </c:pt>
                <c:pt idx="156">
                  <c:v>39935.391000000003</c:v>
                </c:pt>
                <c:pt idx="157">
                  <c:v>40191.387000000002</c:v>
                </c:pt>
                <c:pt idx="158">
                  <c:v>40447.383000000002</c:v>
                </c:pt>
                <c:pt idx="159">
                  <c:v>40703.379000000001</c:v>
                </c:pt>
                <c:pt idx="160">
                  <c:v>40959.375</c:v>
                </c:pt>
                <c:pt idx="161">
                  <c:v>41215.370999999999</c:v>
                </c:pt>
                <c:pt idx="162">
                  <c:v>41471.366999999998</c:v>
                </c:pt>
                <c:pt idx="163">
                  <c:v>41727.362999999998</c:v>
                </c:pt>
                <c:pt idx="164">
                  <c:v>41983.358999999997</c:v>
                </c:pt>
                <c:pt idx="165">
                  <c:v>42239.355000000003</c:v>
                </c:pt>
                <c:pt idx="166">
                  <c:v>42495.351999999999</c:v>
                </c:pt>
                <c:pt idx="167">
                  <c:v>42751.347999999998</c:v>
                </c:pt>
                <c:pt idx="168">
                  <c:v>43007.343999999997</c:v>
                </c:pt>
                <c:pt idx="169">
                  <c:v>43263.34</c:v>
                </c:pt>
                <c:pt idx="170">
                  <c:v>43519.336000000003</c:v>
                </c:pt>
                <c:pt idx="171">
                  <c:v>43775.332000000002</c:v>
                </c:pt>
                <c:pt idx="172">
                  <c:v>44031.328000000001</c:v>
                </c:pt>
                <c:pt idx="173">
                  <c:v>44287.324000000001</c:v>
                </c:pt>
                <c:pt idx="174">
                  <c:v>44543.32</c:v>
                </c:pt>
                <c:pt idx="175">
                  <c:v>44799.315999999999</c:v>
                </c:pt>
                <c:pt idx="176">
                  <c:v>45055.311999999998</c:v>
                </c:pt>
                <c:pt idx="177">
                  <c:v>45311.309000000001</c:v>
                </c:pt>
                <c:pt idx="178">
                  <c:v>45567.305</c:v>
                </c:pt>
                <c:pt idx="179">
                  <c:v>45823.300999999999</c:v>
                </c:pt>
                <c:pt idx="180">
                  <c:v>46079.296999999999</c:v>
                </c:pt>
                <c:pt idx="181">
                  <c:v>46335.292999999998</c:v>
                </c:pt>
                <c:pt idx="182">
                  <c:v>46591.288999999997</c:v>
                </c:pt>
                <c:pt idx="183">
                  <c:v>46847.285000000003</c:v>
                </c:pt>
                <c:pt idx="184">
                  <c:v>47103.281000000003</c:v>
                </c:pt>
                <c:pt idx="185">
                  <c:v>47359.277000000002</c:v>
                </c:pt>
                <c:pt idx="186">
                  <c:v>47615.273000000001</c:v>
                </c:pt>
                <c:pt idx="187">
                  <c:v>47871.27</c:v>
                </c:pt>
                <c:pt idx="188">
                  <c:v>48127.266000000003</c:v>
                </c:pt>
                <c:pt idx="189">
                  <c:v>48383.262000000002</c:v>
                </c:pt>
                <c:pt idx="190">
                  <c:v>48639.258000000002</c:v>
                </c:pt>
                <c:pt idx="191">
                  <c:v>48895.254000000001</c:v>
                </c:pt>
                <c:pt idx="192">
                  <c:v>49151.25</c:v>
                </c:pt>
                <c:pt idx="193">
                  <c:v>49407.245999999999</c:v>
                </c:pt>
                <c:pt idx="194">
                  <c:v>49663.241999999998</c:v>
                </c:pt>
                <c:pt idx="195">
                  <c:v>49919.237999999998</c:v>
                </c:pt>
                <c:pt idx="196">
                  <c:v>50175.233999999997</c:v>
                </c:pt>
                <c:pt idx="197">
                  <c:v>50431.23</c:v>
                </c:pt>
                <c:pt idx="198">
                  <c:v>50687.226999999999</c:v>
                </c:pt>
                <c:pt idx="199">
                  <c:v>50943.222999999998</c:v>
                </c:pt>
                <c:pt idx="200">
                  <c:v>51199.218999999997</c:v>
                </c:pt>
                <c:pt idx="201">
                  <c:v>51455.214999999997</c:v>
                </c:pt>
                <c:pt idx="202">
                  <c:v>51711.211000000003</c:v>
                </c:pt>
                <c:pt idx="203">
                  <c:v>51967.207000000002</c:v>
                </c:pt>
                <c:pt idx="204">
                  <c:v>52223.203000000001</c:v>
                </c:pt>
                <c:pt idx="205">
                  <c:v>52479.199000000001</c:v>
                </c:pt>
                <c:pt idx="206">
                  <c:v>52735.195</c:v>
                </c:pt>
                <c:pt idx="207">
                  <c:v>52991.190999999999</c:v>
                </c:pt>
                <c:pt idx="208">
                  <c:v>53247.188000000002</c:v>
                </c:pt>
                <c:pt idx="209">
                  <c:v>53503.184000000001</c:v>
                </c:pt>
                <c:pt idx="210">
                  <c:v>53759.18</c:v>
                </c:pt>
                <c:pt idx="211">
                  <c:v>54015.175999999999</c:v>
                </c:pt>
                <c:pt idx="212">
                  <c:v>54271.171999999999</c:v>
                </c:pt>
                <c:pt idx="213">
                  <c:v>54527.167999999998</c:v>
                </c:pt>
                <c:pt idx="214">
                  <c:v>54783.163999999997</c:v>
                </c:pt>
                <c:pt idx="215">
                  <c:v>55039.16</c:v>
                </c:pt>
                <c:pt idx="216">
                  <c:v>55295.156000000003</c:v>
                </c:pt>
                <c:pt idx="217">
                  <c:v>55551.152000000002</c:v>
                </c:pt>
                <c:pt idx="218">
                  <c:v>55807.148000000001</c:v>
                </c:pt>
                <c:pt idx="219">
                  <c:v>56063.144999999997</c:v>
                </c:pt>
                <c:pt idx="220">
                  <c:v>56319.141000000003</c:v>
                </c:pt>
                <c:pt idx="221">
                  <c:v>56575.137000000002</c:v>
                </c:pt>
                <c:pt idx="222">
                  <c:v>56831.133000000002</c:v>
                </c:pt>
                <c:pt idx="223">
                  <c:v>57087.129000000001</c:v>
                </c:pt>
                <c:pt idx="224">
                  <c:v>57343.125</c:v>
                </c:pt>
                <c:pt idx="225">
                  <c:v>57599.120999999999</c:v>
                </c:pt>
                <c:pt idx="226">
                  <c:v>57855.116999999998</c:v>
                </c:pt>
                <c:pt idx="227">
                  <c:v>58111.112999999998</c:v>
                </c:pt>
                <c:pt idx="228">
                  <c:v>58367.108999999997</c:v>
                </c:pt>
                <c:pt idx="229">
                  <c:v>58623.105000000003</c:v>
                </c:pt>
                <c:pt idx="230">
                  <c:v>58879.101999999999</c:v>
                </c:pt>
                <c:pt idx="231">
                  <c:v>59135.097999999998</c:v>
                </c:pt>
                <c:pt idx="232">
                  <c:v>59391.093999999997</c:v>
                </c:pt>
                <c:pt idx="233">
                  <c:v>59647.09</c:v>
                </c:pt>
                <c:pt idx="234">
                  <c:v>59903.086000000003</c:v>
                </c:pt>
                <c:pt idx="235">
                  <c:v>60159.082000000002</c:v>
                </c:pt>
                <c:pt idx="236">
                  <c:v>60415.078000000001</c:v>
                </c:pt>
                <c:pt idx="237">
                  <c:v>60671.074000000001</c:v>
                </c:pt>
                <c:pt idx="238">
                  <c:v>60927.07</c:v>
                </c:pt>
                <c:pt idx="239">
                  <c:v>61183.065999999999</c:v>
                </c:pt>
                <c:pt idx="240">
                  <c:v>61439.061999999998</c:v>
                </c:pt>
                <c:pt idx="241">
                  <c:v>61695.059000000001</c:v>
                </c:pt>
                <c:pt idx="242">
                  <c:v>61951.055</c:v>
                </c:pt>
                <c:pt idx="243">
                  <c:v>62207.050999999999</c:v>
                </c:pt>
                <c:pt idx="244">
                  <c:v>62463.046999999999</c:v>
                </c:pt>
                <c:pt idx="245">
                  <c:v>62719.042999999998</c:v>
                </c:pt>
                <c:pt idx="246">
                  <c:v>62975.038999999997</c:v>
                </c:pt>
                <c:pt idx="247">
                  <c:v>63231.035000000003</c:v>
                </c:pt>
                <c:pt idx="248">
                  <c:v>63487.031000000003</c:v>
                </c:pt>
                <c:pt idx="249">
                  <c:v>63743.027000000002</c:v>
                </c:pt>
                <c:pt idx="250">
                  <c:v>63999.023000000001</c:v>
                </c:pt>
                <c:pt idx="251">
                  <c:v>64255.02</c:v>
                </c:pt>
                <c:pt idx="252">
                  <c:v>64511.016000000003</c:v>
                </c:pt>
                <c:pt idx="253">
                  <c:v>64767.012000000002</c:v>
                </c:pt>
                <c:pt idx="254">
                  <c:v>65023.008000000002</c:v>
                </c:pt>
                <c:pt idx="255">
                  <c:v>65279.004000000001</c:v>
                </c:pt>
              </c:numCache>
            </c:numRef>
          </c:xVal>
          <c:yVal>
            <c:numRef>
              <c:f>Sheet1!$R$9:$R$264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293</c:v>
                </c:pt>
                <c:pt idx="9">
                  <c:v>94</c:v>
                </c:pt>
                <c:pt idx="10">
                  <c:v>43</c:v>
                </c:pt>
                <c:pt idx="11">
                  <c:v>27</c:v>
                </c:pt>
                <c:pt idx="12">
                  <c:v>28</c:v>
                </c:pt>
                <c:pt idx="13">
                  <c:v>31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4E-D34C-8E37-E08E998EB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300847"/>
        <c:axId val="642788527"/>
      </c:scatterChart>
      <c:valAx>
        <c:axId val="734300847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Gray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2788527"/>
        <c:crosses val="autoZero"/>
        <c:crossBetween val="midCat"/>
        <c:majorUnit val="1000"/>
      </c:valAx>
      <c:valAx>
        <c:axId val="642788527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Pixel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300847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A43F-1EC0-A44F-9D0B-1D7670568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AC01E-9005-3A4D-BE23-8AF1C1F01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E000-443F-5B40-9842-DB6FB91D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93ED-8A5B-1547-BC45-ED5809C0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1677-F84D-074A-90EC-301ACA94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061B-C917-B94A-983B-AFE60412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E9226-D4BA-6041-88A4-2A879F788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2A7BA-A7A0-A145-B9A9-5417DE5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7F57-16F7-174A-A751-E928338B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A1C7-0EFE-E741-9103-2FBBD2AA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4B230-9A50-1C4A-AEFF-A8E0591A2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1977D-C4BC-BC40-B1C1-C52B47C76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1436-578C-3A4C-8846-198529A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E396A-B0EB-6D45-8413-0107D4F5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F10C-6BEC-1441-9EBB-E2DA3D89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DAE9-82CB-F449-89D8-33BB9540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F6FE-998A-6F46-A572-B5F69A70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8E7D-3A68-774D-B720-159FBD5B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005F-371C-5442-BC49-1670AD9C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66DE-1AF6-E64A-A2FB-68C065DE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2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BA8B-73D3-4C49-9F1A-BBEE717A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632D9-EA9C-5A42-957E-7A86E50B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8FC31-16B4-7443-8034-6EF22418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EBC-336C-5C4A-AB13-AA6090E7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1B4FD-C882-BE46-ACDD-3FFC4FD9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F265-4DBF-1F40-BC72-4DA5A00B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AD66-5C51-6C4B-BF13-0D550BD8D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B0219-17BE-8D4E-B287-0CB682D20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8B682-AC4F-4949-AC8F-31F10AF9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9A99-E497-844F-A03C-B4D37B22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690C9-ECFF-B542-B50A-430472D2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10E8-551B-9B46-B550-28432E7F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D39B4-B2C1-FC46-A0F5-F758E655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B5909-9D43-5947-B9DA-1A382349D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56E7E-4895-E243-8877-B2F8513FB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514B0-A60E-0149-99C4-572645327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9FAEB-6F38-F940-8561-9D44ED43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B117E-2BC2-9E40-AF71-A1BD8B59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BE13A-E38A-084F-A07A-EE96D2CB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2F82-A5E4-F54B-AD2E-42F5855C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1C8C-B0A8-4644-B2BD-345D2BE3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CF7BE-1E91-1B4D-9CAF-4E7BFD7E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9B492-164D-2E49-93EE-8EDF743E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3D7A9-06C0-D347-967A-E789816F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FC8F6-9DC3-5B4D-8EB9-97E31013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E97E-A1DF-9F44-96A2-CE4664D3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5A45-57DD-1249-8660-A5BE7619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387D7-3283-374B-8846-1D7F30DC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B50AE-A6AB-2C43-B84A-059742E0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907A7-DA7F-4444-B653-CE2BDAEA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9E9F8-FCAA-F44D-8B3A-C7E63A02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9808B-B4E5-5248-BE63-C4DD1293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A7D8-036D-7E43-BD55-AE4B723E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C59FD-41DF-7846-AAF4-517B140FB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86B04-9306-BA47-9E0C-8633A1D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1AF4C-5647-2645-9490-E3546D69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5A389-71B8-7243-A9C1-5BC38F4D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58A83-5B7E-5747-984A-26B72D3A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458E1-23E1-3B46-86CA-DD2C431D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E1AE1-07AE-D541-AC05-1278E49C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A5FE-AFB7-6542-BDC8-FEF6F9486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67E5-C0CB-404D-A543-31DC85DDC72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5FA2-6C72-6842-8A03-0BBEC0E67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086A-2C1B-1E4E-A553-EFC9427FA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7CF6-1FAE-554B-9823-0C99FB32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chart" Target="../charts/chart9.xml"/><Relationship Id="rId7" Type="http://schemas.openxmlformats.org/officeDocument/2006/relationships/image" Target="../media/image5.t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4.jpg"/><Relationship Id="rId7" Type="http://schemas.openxmlformats.org/officeDocument/2006/relationships/chart" Target="../charts/chart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89CF2573-171C-CC40-9289-1B212400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738" y="-6416"/>
            <a:ext cx="6861265" cy="6861265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E0545D19-3CA2-7D41-B0E9-EDE5292AAC2D}"/>
              </a:ext>
            </a:extLst>
          </p:cNvPr>
          <p:cNvSpPr/>
          <p:nvPr/>
        </p:nvSpPr>
        <p:spPr>
          <a:xfrm rot="10800000">
            <a:off x="5200105" y="-4474"/>
            <a:ext cx="6219737" cy="68624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6D386-D0A4-B044-B987-CDB734B08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37" y="5207662"/>
            <a:ext cx="9144000" cy="325374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Bi227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Wilbert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24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5AA8A-DB53-6443-8D43-41397B889DED}"/>
              </a:ext>
            </a:extLst>
          </p:cNvPr>
          <p:cNvSpPr/>
          <p:nvPr/>
        </p:nvSpPr>
        <p:spPr>
          <a:xfrm>
            <a:off x="199679" y="79923"/>
            <a:ext cx="677621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Image</a:t>
            </a:r>
          </a:p>
          <a:p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CAD8A-1894-C94A-8887-A5EA737CC9DC}"/>
              </a:ext>
            </a:extLst>
          </p:cNvPr>
          <p:cNvSpPr/>
          <p:nvPr/>
        </p:nvSpPr>
        <p:spPr>
          <a:xfrm>
            <a:off x="1" y="-5053"/>
            <a:ext cx="9995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How do we display an image?</a:t>
            </a:r>
            <a:endParaRPr lang="en-US" sz="54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879918-AC52-B44E-92FF-44CF894D530D}"/>
              </a:ext>
            </a:extLst>
          </p:cNvPr>
          <p:cNvGraphicFramePr>
            <a:graphicFrameLocks/>
          </p:cNvGraphicFramePr>
          <p:nvPr/>
        </p:nvGraphicFramePr>
        <p:xfrm>
          <a:off x="7308969" y="1147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6DFD37-4C82-414D-96F9-9F7DC4624641}"/>
              </a:ext>
            </a:extLst>
          </p:cNvPr>
          <p:cNvGraphicFramePr>
            <a:graphicFrameLocks/>
          </p:cNvGraphicFramePr>
          <p:nvPr/>
        </p:nvGraphicFramePr>
        <p:xfrm>
          <a:off x="7308969" y="40214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2752195-D5EB-904D-AB36-10DF1CE9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3" y="1309261"/>
            <a:ext cx="2273300" cy="227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05D63-EE1F-E94D-AA7C-64AC1686A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7713" y="4064025"/>
            <a:ext cx="2273300" cy="22733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D7D7242-EE06-7F45-93B8-0A383D91E8E6}"/>
              </a:ext>
            </a:extLst>
          </p:cNvPr>
          <p:cNvSpPr/>
          <p:nvPr/>
        </p:nvSpPr>
        <p:spPr>
          <a:xfrm>
            <a:off x="-183729" y="981054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Display Range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9D3845-485E-5A49-A0E2-1EE5E2FA98E4}"/>
              </a:ext>
            </a:extLst>
          </p:cNvPr>
          <p:cNvGrpSpPr/>
          <p:nvPr/>
        </p:nvGrpSpPr>
        <p:grpSpPr>
          <a:xfrm>
            <a:off x="2184792" y="980970"/>
            <a:ext cx="3116425" cy="5357498"/>
            <a:chOff x="2184792" y="980970"/>
            <a:chExt cx="3116425" cy="53574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323D333-51DD-A84B-B24B-1D97C0734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606355" y="4065168"/>
              <a:ext cx="2273300" cy="22733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A5E04F-C235-0242-B8B3-C5AB0D9E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6355" y="1309261"/>
              <a:ext cx="2273300" cy="22733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203047-128B-3E48-BA69-1930E184D0DE}"/>
                </a:ext>
              </a:extLst>
            </p:cNvPr>
            <p:cNvSpPr/>
            <p:nvPr/>
          </p:nvSpPr>
          <p:spPr>
            <a:xfrm>
              <a:off x="2184792" y="980970"/>
              <a:ext cx="31164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Auto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C3057E-D4F3-6441-BFE6-9EB3F3E76EAA}"/>
              </a:ext>
            </a:extLst>
          </p:cNvPr>
          <p:cNvGrpSpPr/>
          <p:nvPr/>
        </p:nvGrpSpPr>
        <p:grpSpPr>
          <a:xfrm>
            <a:off x="4624882" y="980970"/>
            <a:ext cx="3116425" cy="5356355"/>
            <a:chOff x="4624882" y="980970"/>
            <a:chExt cx="3116425" cy="535635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FF2939-D764-3E43-B1F5-4979909CB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4998" y="1309261"/>
              <a:ext cx="2273300" cy="2273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93C228-633E-F444-A01F-9611D584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4994998" y="4064025"/>
              <a:ext cx="2273300" cy="22733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CECAD6-C8CC-8140-B48C-AAAA7293B9CF}"/>
                </a:ext>
              </a:extLst>
            </p:cNvPr>
            <p:cNvSpPr/>
            <p:nvPr/>
          </p:nvSpPr>
          <p:spPr>
            <a:xfrm>
              <a:off x="4624882" y="980970"/>
              <a:ext cx="31164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Matched</a:t>
              </a:r>
              <a:endParaRPr lang="en-US" b="1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BC6DDE8-717C-A84F-B416-64BA8A2068BE}"/>
              </a:ext>
            </a:extLst>
          </p:cNvPr>
          <p:cNvSpPr/>
          <p:nvPr/>
        </p:nvSpPr>
        <p:spPr>
          <a:xfrm>
            <a:off x="-973492" y="1315930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61A66-59CC-0E4A-A717-1837D622B0D8}"/>
              </a:ext>
            </a:extLst>
          </p:cNvPr>
          <p:cNvSpPr/>
          <p:nvPr/>
        </p:nvSpPr>
        <p:spPr>
          <a:xfrm>
            <a:off x="-979940" y="4082686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04CB29-1F67-3448-B173-55BE54449F34}"/>
              </a:ext>
            </a:extLst>
          </p:cNvPr>
          <p:cNvSpPr/>
          <p:nvPr/>
        </p:nvSpPr>
        <p:spPr>
          <a:xfrm>
            <a:off x="8360227" y="1015349"/>
            <a:ext cx="31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Cell 1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2EF790-CED9-8449-9F90-91358A9A39D0}"/>
              </a:ext>
            </a:extLst>
          </p:cNvPr>
          <p:cNvSpPr/>
          <p:nvPr/>
        </p:nvSpPr>
        <p:spPr>
          <a:xfrm>
            <a:off x="8360227" y="3890864"/>
            <a:ext cx="31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Cell 2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72BD6D-0AD3-FD47-8FD3-589666AA0009}"/>
              </a:ext>
            </a:extLst>
          </p:cNvPr>
          <p:cNvSpPr/>
          <p:nvPr/>
        </p:nvSpPr>
        <p:spPr>
          <a:xfrm rot="5400000">
            <a:off x="9269115" y="1594688"/>
            <a:ext cx="2119738" cy="1548888"/>
          </a:xfrm>
          <a:prstGeom prst="rect">
            <a:avLst/>
          </a:prstGeom>
          <a:noFill/>
          <a:ln w="793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BDD9AC-850D-D746-BB79-0A6F364FCB39}"/>
              </a:ext>
            </a:extLst>
          </p:cNvPr>
          <p:cNvSpPr/>
          <p:nvPr/>
        </p:nvSpPr>
        <p:spPr>
          <a:xfrm rot="5400000">
            <a:off x="9269114" y="4517007"/>
            <a:ext cx="2119738" cy="1548889"/>
          </a:xfrm>
          <a:prstGeom prst="rect">
            <a:avLst/>
          </a:prstGeom>
          <a:noFill/>
          <a:ln w="793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F57368-B36C-6F42-A416-D93DDB3C685E}"/>
              </a:ext>
            </a:extLst>
          </p:cNvPr>
          <p:cNvSpPr/>
          <p:nvPr/>
        </p:nvSpPr>
        <p:spPr>
          <a:xfrm rot="5400000">
            <a:off x="8989196" y="4796926"/>
            <a:ext cx="2119738" cy="989053"/>
          </a:xfrm>
          <a:prstGeom prst="rect">
            <a:avLst/>
          </a:prstGeom>
          <a:noFill/>
          <a:ln w="793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8C7929-DA85-D34D-B0DF-6B40F33D747A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&gt; Adjust &gt; Brightness/Contrast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21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42F91-9B29-124B-8419-4E5B5E2A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4" y="1150803"/>
            <a:ext cx="5266944" cy="526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6238C-EEE9-5945-A088-C11F756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04" y="1150803"/>
            <a:ext cx="5266944" cy="5266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A6EE4C-F236-FF48-A820-1F4974401369}"/>
              </a:ext>
            </a:extLst>
          </p:cNvPr>
          <p:cNvSpPr/>
          <p:nvPr/>
        </p:nvSpPr>
        <p:spPr>
          <a:xfrm>
            <a:off x="1" y="-5053"/>
            <a:ext cx="116236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 note on safe color blind displays</a:t>
            </a:r>
            <a:endParaRPr lang="en-US" sz="5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43FD2-A1AE-4C4E-BF74-ECF1B2E5EB05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&gt; Color &gt; Simulate Color Blindness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6A53E-5D1D-8347-95EF-554D6013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4" y="1150803"/>
            <a:ext cx="5266944" cy="5266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EBD5BF-99F7-274C-A8FB-FCE9C2E7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04" y="1150803"/>
            <a:ext cx="5266944" cy="52669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9826DD-B5F5-9941-8FCC-69007D578FC2}"/>
              </a:ext>
            </a:extLst>
          </p:cNvPr>
          <p:cNvSpPr/>
          <p:nvPr/>
        </p:nvSpPr>
        <p:spPr>
          <a:xfrm>
            <a:off x="469652" y="6156217"/>
            <a:ext cx="426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Piacentino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Bronner 2018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D982C0-A07D-8042-9454-5772302576D3}"/>
              </a:ext>
            </a:extLst>
          </p:cNvPr>
          <p:cNvSpPr/>
          <p:nvPr/>
        </p:nvSpPr>
        <p:spPr>
          <a:xfrm>
            <a:off x="1" y="-5053"/>
            <a:ext cx="764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Making measurements</a:t>
            </a:r>
            <a:endParaRPr lang="en-US" sz="5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22AD8D-72EB-E944-8F13-E33772A1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8" y="1143000"/>
            <a:ext cx="5273969" cy="5264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4E167B-B707-8A46-8EE1-3CB615AE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8" y="1143000"/>
            <a:ext cx="5273969" cy="52646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D6AB-7EBC-EA41-8A05-0FFF5BA25308}"/>
              </a:ext>
            </a:extLst>
          </p:cNvPr>
          <p:cNvSpPr txBox="1"/>
          <p:nvPr/>
        </p:nvSpPr>
        <p:spPr>
          <a:xfrm>
            <a:off x="6382505" y="2503357"/>
            <a:ext cx="5036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XYZ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Fluorescence intensity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7CBB7-96B3-6C4F-922D-2289CF715459}"/>
              </a:ext>
            </a:extLst>
          </p:cNvPr>
          <p:cNvSpPr/>
          <p:nvPr/>
        </p:nvSpPr>
        <p:spPr>
          <a:xfrm>
            <a:off x="469652" y="6156217"/>
            <a:ext cx="426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Piacentino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Bronner 2018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D982C0-A07D-8042-9454-5772302576D3}"/>
              </a:ext>
            </a:extLst>
          </p:cNvPr>
          <p:cNvSpPr/>
          <p:nvPr/>
        </p:nvSpPr>
        <p:spPr>
          <a:xfrm>
            <a:off x="1" y="-5053"/>
            <a:ext cx="764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Making measurements</a:t>
            </a:r>
            <a:endParaRPr lang="en-US" sz="5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22AD8D-72EB-E944-8F13-E33772A1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8" y="1143000"/>
            <a:ext cx="5273969" cy="52646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D6AB-7EBC-EA41-8A05-0FFF5BA25308}"/>
              </a:ext>
            </a:extLst>
          </p:cNvPr>
          <p:cNvSpPr txBox="1"/>
          <p:nvPr/>
        </p:nvSpPr>
        <p:spPr>
          <a:xfrm>
            <a:off x="6382505" y="2503357"/>
            <a:ext cx="5036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Mean gray value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Full image: 100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ROI: 500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7CBB7-96B3-6C4F-922D-2289CF715459}"/>
              </a:ext>
            </a:extLst>
          </p:cNvPr>
          <p:cNvSpPr/>
          <p:nvPr/>
        </p:nvSpPr>
        <p:spPr>
          <a:xfrm>
            <a:off x="469652" y="6156217"/>
            <a:ext cx="426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Piacentino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Bronner 2018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3DF2F-09D8-5C42-8D99-2ECE23341521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Analyze &gt; Measure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501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5DF0A-39A2-294F-AE69-1D4A441A0E90}"/>
              </a:ext>
            </a:extLst>
          </p:cNvPr>
          <p:cNvSpPr/>
          <p:nvPr/>
        </p:nvSpPr>
        <p:spPr>
          <a:xfrm>
            <a:off x="1" y="-5053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endParaRPr lang="en-US" sz="5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0C6BDC-3B9B-A448-A2C9-5DF0FB7F4547}"/>
              </a:ext>
            </a:extLst>
          </p:cNvPr>
          <p:cNvSpPr/>
          <p:nvPr/>
        </p:nvSpPr>
        <p:spPr>
          <a:xfrm rot="16200000">
            <a:off x="-950196" y="2478149"/>
            <a:ext cx="236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endParaRPr lang="en-US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92711-A13E-D944-BE50-A769BD5D19BC}"/>
              </a:ext>
            </a:extLst>
          </p:cNvPr>
          <p:cNvSpPr/>
          <p:nvPr/>
        </p:nvSpPr>
        <p:spPr>
          <a:xfrm rot="16200000">
            <a:off x="-957124" y="4867124"/>
            <a:ext cx="238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Binary Mask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A6E6B-4FE5-7941-A296-A42C8DC4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" y="3948409"/>
            <a:ext cx="2382045" cy="2382047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880231-B34D-014C-915D-95EBE47D7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6" y="1544965"/>
            <a:ext cx="2382046" cy="2382047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78FC4F-AD2B-964D-904C-C8CC2E59F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731" y="3948409"/>
            <a:ext cx="2382046" cy="238204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97B041-58B4-904B-B8B8-AFE5D8E78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068" y="3948408"/>
            <a:ext cx="2382045" cy="2382047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1A997A-D33F-5A42-86D3-01BFD3A07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68" y="1544965"/>
            <a:ext cx="2382046" cy="2382047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E70EB3-BDC7-1E48-A44B-484C4917E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31" y="1544965"/>
            <a:ext cx="2382046" cy="2382047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438EAA-ED3A-CA47-9DBC-18FAF2D2E34C}"/>
              </a:ext>
            </a:extLst>
          </p:cNvPr>
          <p:cNvSpPr/>
          <p:nvPr/>
        </p:nvSpPr>
        <p:spPr>
          <a:xfrm>
            <a:off x="378687" y="1115572"/>
            <a:ext cx="238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F1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 1</a:t>
            </a:r>
            <a:endParaRPr lang="en-US" sz="2800" dirty="0">
              <a:solidFill>
                <a:srgbClr val="DF1A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5E9FE-7C17-2748-B144-7266C5D0D0B3}"/>
              </a:ext>
            </a:extLst>
          </p:cNvPr>
          <p:cNvSpPr/>
          <p:nvPr/>
        </p:nvSpPr>
        <p:spPr>
          <a:xfrm>
            <a:off x="2781662" y="1131287"/>
            <a:ext cx="238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 2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771034-2670-EE41-B266-5658D9E71F2D}"/>
              </a:ext>
            </a:extLst>
          </p:cNvPr>
          <p:cNvSpPr/>
          <p:nvPr/>
        </p:nvSpPr>
        <p:spPr>
          <a:xfrm>
            <a:off x="5135210" y="1115572"/>
            <a:ext cx="238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 3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5089FAA-BFDC-5841-8D05-E14A82788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932012"/>
              </p:ext>
            </p:extLst>
          </p:nvPr>
        </p:nvGraphicFramePr>
        <p:xfrm>
          <a:off x="7527180" y="1374605"/>
          <a:ext cx="4572000" cy="17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F8F9D46-3D7F-F944-AD71-C7634ED9B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008162"/>
              </p:ext>
            </p:extLst>
          </p:nvPr>
        </p:nvGraphicFramePr>
        <p:xfrm>
          <a:off x="7527180" y="3116798"/>
          <a:ext cx="4572000" cy="17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2A44889-F651-4746-8589-BD5057699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42785"/>
              </p:ext>
            </p:extLst>
          </p:nvPr>
        </p:nvGraphicFramePr>
        <p:xfrm>
          <a:off x="7527180" y="4882555"/>
          <a:ext cx="4572000" cy="17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17E25AF3-9BEB-CE45-A744-E962860C0D73}"/>
              </a:ext>
            </a:extLst>
          </p:cNvPr>
          <p:cNvSpPr/>
          <p:nvPr/>
        </p:nvSpPr>
        <p:spPr>
          <a:xfrm rot="5400000">
            <a:off x="11020692" y="1979869"/>
            <a:ext cx="897292" cy="789117"/>
          </a:xfrm>
          <a:prstGeom prst="rect">
            <a:avLst/>
          </a:prstGeom>
          <a:noFill/>
          <a:ln w="793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8A99F8-5B93-9E4E-8505-367D097B8E22}"/>
              </a:ext>
            </a:extLst>
          </p:cNvPr>
          <p:cNvSpPr/>
          <p:nvPr/>
        </p:nvSpPr>
        <p:spPr>
          <a:xfrm rot="5400000">
            <a:off x="9286403" y="3427374"/>
            <a:ext cx="818321" cy="1417320"/>
          </a:xfrm>
          <a:prstGeom prst="rect">
            <a:avLst/>
          </a:prstGeom>
          <a:noFill/>
          <a:ln w="793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468908-E607-3241-874C-26ED0E45979B}"/>
              </a:ext>
            </a:extLst>
          </p:cNvPr>
          <p:cNvSpPr/>
          <p:nvPr/>
        </p:nvSpPr>
        <p:spPr>
          <a:xfrm rot="5400000">
            <a:off x="9788082" y="4239759"/>
            <a:ext cx="884595" cy="3267035"/>
          </a:xfrm>
          <a:prstGeom prst="rect">
            <a:avLst/>
          </a:prstGeom>
          <a:noFill/>
          <a:ln w="793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0F5377-086D-2342-B741-2A7212DEF6EA}"/>
              </a:ext>
            </a:extLst>
          </p:cNvPr>
          <p:cNvSpPr/>
          <p:nvPr/>
        </p:nvSpPr>
        <p:spPr>
          <a:xfrm>
            <a:off x="8136779" y="970488"/>
            <a:ext cx="3727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  <a:endParaRPr lang="en-US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565E14-53D6-8248-80AB-C19170042F9B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&gt; Adjust &gt; Threshold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80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3" grpId="0" animBg="1"/>
      <p:bldP spid="43" grpId="1" animBg="1"/>
      <p:bldP spid="44" grpId="0" animBg="1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1E7AF7-ED8B-C145-AE0E-13B9F5E61113}"/>
              </a:ext>
            </a:extLst>
          </p:cNvPr>
          <p:cNvSpPr/>
          <p:nvPr/>
        </p:nvSpPr>
        <p:spPr>
          <a:xfrm>
            <a:off x="661851" y="148589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D86A4-6B96-ED4F-8C52-4A05E00CD485}"/>
              </a:ext>
            </a:extLst>
          </p:cNvPr>
          <p:cNvSpPr/>
          <p:nvPr/>
        </p:nvSpPr>
        <p:spPr>
          <a:xfrm>
            <a:off x="1468801" y="148589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E12A5-6312-9146-A913-9B9CF614327F}"/>
              </a:ext>
            </a:extLst>
          </p:cNvPr>
          <p:cNvSpPr/>
          <p:nvPr/>
        </p:nvSpPr>
        <p:spPr>
          <a:xfrm>
            <a:off x="2269403" y="14858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F0652-9CD2-8E4D-96FD-1A02503AED1C}"/>
              </a:ext>
            </a:extLst>
          </p:cNvPr>
          <p:cNvSpPr/>
          <p:nvPr/>
        </p:nvSpPr>
        <p:spPr>
          <a:xfrm>
            <a:off x="3065557" y="14858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478D7-19E2-6248-BDA5-2FB61786BFC9}"/>
              </a:ext>
            </a:extLst>
          </p:cNvPr>
          <p:cNvSpPr/>
          <p:nvPr/>
        </p:nvSpPr>
        <p:spPr>
          <a:xfrm>
            <a:off x="3866157" y="148589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C5D62-9D17-BD41-B191-A925314E1ADA}"/>
              </a:ext>
            </a:extLst>
          </p:cNvPr>
          <p:cNvSpPr/>
          <p:nvPr/>
        </p:nvSpPr>
        <p:spPr>
          <a:xfrm>
            <a:off x="4670878" y="148589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411B6-86F3-2F46-A9BB-DF0963CB65EC}"/>
              </a:ext>
            </a:extLst>
          </p:cNvPr>
          <p:cNvSpPr/>
          <p:nvPr/>
        </p:nvSpPr>
        <p:spPr>
          <a:xfrm>
            <a:off x="661851" y="2286180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3BFCF-E7FC-EF49-9147-E9A888FBEAD8}"/>
              </a:ext>
            </a:extLst>
          </p:cNvPr>
          <p:cNvSpPr/>
          <p:nvPr/>
        </p:nvSpPr>
        <p:spPr>
          <a:xfrm>
            <a:off x="1468801" y="228617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ABAEB-6C47-AB4C-B47C-5B1CD13976B0}"/>
              </a:ext>
            </a:extLst>
          </p:cNvPr>
          <p:cNvSpPr/>
          <p:nvPr/>
        </p:nvSpPr>
        <p:spPr>
          <a:xfrm>
            <a:off x="2269403" y="228617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D2958D-3AE4-A846-BC55-56C3A4C0A7EF}"/>
              </a:ext>
            </a:extLst>
          </p:cNvPr>
          <p:cNvSpPr/>
          <p:nvPr/>
        </p:nvSpPr>
        <p:spPr>
          <a:xfrm>
            <a:off x="3065557" y="228617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CD3AA-F4C6-914C-9C25-06F0BE3B7353}"/>
              </a:ext>
            </a:extLst>
          </p:cNvPr>
          <p:cNvSpPr/>
          <p:nvPr/>
        </p:nvSpPr>
        <p:spPr>
          <a:xfrm>
            <a:off x="3866157" y="228617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E8FEB-3353-D943-9351-C7311B510FBF}"/>
              </a:ext>
            </a:extLst>
          </p:cNvPr>
          <p:cNvSpPr/>
          <p:nvPr/>
        </p:nvSpPr>
        <p:spPr>
          <a:xfrm>
            <a:off x="4670878" y="228617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A05C5-8CC4-7342-8D71-7DDC727B7267}"/>
              </a:ext>
            </a:extLst>
          </p:cNvPr>
          <p:cNvSpPr/>
          <p:nvPr/>
        </p:nvSpPr>
        <p:spPr>
          <a:xfrm>
            <a:off x="661851" y="3097570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B468B-461A-E04B-B436-5429975AA90E}"/>
              </a:ext>
            </a:extLst>
          </p:cNvPr>
          <p:cNvSpPr/>
          <p:nvPr/>
        </p:nvSpPr>
        <p:spPr>
          <a:xfrm>
            <a:off x="1468801" y="309756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5BDD5-C7F5-FA41-9A0F-AD0A35E43241}"/>
              </a:ext>
            </a:extLst>
          </p:cNvPr>
          <p:cNvSpPr/>
          <p:nvPr/>
        </p:nvSpPr>
        <p:spPr>
          <a:xfrm>
            <a:off x="2269403" y="3097567"/>
            <a:ext cx="800282" cy="800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24185D-2D02-834F-93B4-E0F1A10A8F40}"/>
              </a:ext>
            </a:extLst>
          </p:cNvPr>
          <p:cNvSpPr/>
          <p:nvPr/>
        </p:nvSpPr>
        <p:spPr>
          <a:xfrm>
            <a:off x="3065557" y="309756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A66F0B-636F-484B-B8FA-3D76C4F3CDA5}"/>
              </a:ext>
            </a:extLst>
          </p:cNvPr>
          <p:cNvSpPr/>
          <p:nvPr/>
        </p:nvSpPr>
        <p:spPr>
          <a:xfrm>
            <a:off x="3866157" y="309756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9D1408-FF6D-594A-ACE3-FB5C27314D8E}"/>
              </a:ext>
            </a:extLst>
          </p:cNvPr>
          <p:cNvSpPr/>
          <p:nvPr/>
        </p:nvSpPr>
        <p:spPr>
          <a:xfrm>
            <a:off x="4670878" y="309756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C86384-1F2E-A849-B89A-4BCC8528FF3D}"/>
              </a:ext>
            </a:extLst>
          </p:cNvPr>
          <p:cNvSpPr/>
          <p:nvPr/>
        </p:nvSpPr>
        <p:spPr>
          <a:xfrm>
            <a:off x="661851" y="389785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A5A831-9710-634A-9CA2-133E677CA605}"/>
              </a:ext>
            </a:extLst>
          </p:cNvPr>
          <p:cNvSpPr/>
          <p:nvPr/>
        </p:nvSpPr>
        <p:spPr>
          <a:xfrm>
            <a:off x="1468801" y="3897850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4FC4BA-45C0-5F44-8710-EF8C7DF38450}"/>
              </a:ext>
            </a:extLst>
          </p:cNvPr>
          <p:cNvSpPr/>
          <p:nvPr/>
        </p:nvSpPr>
        <p:spPr>
          <a:xfrm>
            <a:off x="2269403" y="38978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C4CFD5-2D00-2B47-BAB4-F1FFBE69C14A}"/>
              </a:ext>
            </a:extLst>
          </p:cNvPr>
          <p:cNvSpPr/>
          <p:nvPr/>
        </p:nvSpPr>
        <p:spPr>
          <a:xfrm>
            <a:off x="3065557" y="389784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3A9B16-1DB4-4F44-90A8-FB834CA02021}"/>
              </a:ext>
            </a:extLst>
          </p:cNvPr>
          <p:cNvSpPr/>
          <p:nvPr/>
        </p:nvSpPr>
        <p:spPr>
          <a:xfrm>
            <a:off x="3866157" y="389784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09B9C-DA4C-CA45-BEF4-9F4CFE98B2F1}"/>
              </a:ext>
            </a:extLst>
          </p:cNvPr>
          <p:cNvSpPr/>
          <p:nvPr/>
        </p:nvSpPr>
        <p:spPr>
          <a:xfrm>
            <a:off x="4670878" y="389784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F9AA70-0AEA-0241-B93C-D95FACD6380A}"/>
              </a:ext>
            </a:extLst>
          </p:cNvPr>
          <p:cNvSpPr/>
          <p:nvPr/>
        </p:nvSpPr>
        <p:spPr>
          <a:xfrm>
            <a:off x="661851" y="469812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574FFA-D327-B848-941C-66820E2C0F3C}"/>
              </a:ext>
            </a:extLst>
          </p:cNvPr>
          <p:cNvSpPr/>
          <p:nvPr/>
        </p:nvSpPr>
        <p:spPr>
          <a:xfrm>
            <a:off x="1468801" y="469812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0980A-A1DE-1B4A-8C05-3A68F9F024A1}"/>
              </a:ext>
            </a:extLst>
          </p:cNvPr>
          <p:cNvSpPr/>
          <p:nvPr/>
        </p:nvSpPr>
        <p:spPr>
          <a:xfrm>
            <a:off x="2269403" y="469812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1EC58B-735C-A943-AE56-9CC65F91F681}"/>
              </a:ext>
            </a:extLst>
          </p:cNvPr>
          <p:cNvSpPr/>
          <p:nvPr/>
        </p:nvSpPr>
        <p:spPr>
          <a:xfrm>
            <a:off x="3065557" y="469812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2BE7BD-E06E-3D44-A8F4-9A8602AED81D}"/>
              </a:ext>
            </a:extLst>
          </p:cNvPr>
          <p:cNvSpPr/>
          <p:nvPr/>
        </p:nvSpPr>
        <p:spPr>
          <a:xfrm>
            <a:off x="3866157" y="469812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251273-1717-8A49-9505-03AEA84EA3BF}"/>
              </a:ext>
            </a:extLst>
          </p:cNvPr>
          <p:cNvSpPr/>
          <p:nvPr/>
        </p:nvSpPr>
        <p:spPr>
          <a:xfrm>
            <a:off x="4670878" y="469812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B72FEE-ACFD-F149-AD3C-E3EEBDBFD4DD}"/>
              </a:ext>
            </a:extLst>
          </p:cNvPr>
          <p:cNvSpPr/>
          <p:nvPr/>
        </p:nvSpPr>
        <p:spPr>
          <a:xfrm>
            <a:off x="661851" y="549841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A6CEA9-0CFF-3E43-B22D-0DF07A413F1D}"/>
              </a:ext>
            </a:extLst>
          </p:cNvPr>
          <p:cNvSpPr/>
          <p:nvPr/>
        </p:nvSpPr>
        <p:spPr>
          <a:xfrm>
            <a:off x="1468801" y="549840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1A634D-B471-D94D-BE8C-F89AA23C41F2}"/>
              </a:ext>
            </a:extLst>
          </p:cNvPr>
          <p:cNvSpPr/>
          <p:nvPr/>
        </p:nvSpPr>
        <p:spPr>
          <a:xfrm>
            <a:off x="2269403" y="549840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3A23E7-F193-9F49-AE64-BD3F2CBBCAC5}"/>
              </a:ext>
            </a:extLst>
          </p:cNvPr>
          <p:cNvSpPr/>
          <p:nvPr/>
        </p:nvSpPr>
        <p:spPr>
          <a:xfrm>
            <a:off x="3065557" y="549840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A80287-30B5-B24A-A7B9-CEC1BE64CF9D}"/>
              </a:ext>
            </a:extLst>
          </p:cNvPr>
          <p:cNvSpPr/>
          <p:nvPr/>
        </p:nvSpPr>
        <p:spPr>
          <a:xfrm>
            <a:off x="3866157" y="549840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7D9EF6-F4ED-0E49-9645-194601793902}"/>
              </a:ext>
            </a:extLst>
          </p:cNvPr>
          <p:cNvSpPr/>
          <p:nvPr/>
        </p:nvSpPr>
        <p:spPr>
          <a:xfrm>
            <a:off x="4670878" y="549840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A6E7A0-F177-7940-9C94-E2E4C28D68E0}"/>
              </a:ext>
            </a:extLst>
          </p:cNvPr>
          <p:cNvSpPr/>
          <p:nvPr/>
        </p:nvSpPr>
        <p:spPr>
          <a:xfrm>
            <a:off x="1" y="-5053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Median filtering</a:t>
            </a:r>
            <a:endParaRPr lang="en-US" sz="5400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C99221-40EF-254E-9AC5-6C0173F0228A}"/>
              </a:ext>
            </a:extLst>
          </p:cNvPr>
          <p:cNvGrpSpPr/>
          <p:nvPr/>
        </p:nvGrpSpPr>
        <p:grpSpPr>
          <a:xfrm>
            <a:off x="5705297" y="1485889"/>
            <a:ext cx="5861738" cy="4812798"/>
            <a:chOff x="5705297" y="1485889"/>
            <a:chExt cx="5861738" cy="481279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4C30BA-D515-7446-B400-D6CADABD3B82}"/>
                </a:ext>
              </a:extLst>
            </p:cNvPr>
            <p:cNvSpPr/>
            <p:nvPr/>
          </p:nvSpPr>
          <p:spPr>
            <a:xfrm>
              <a:off x="6757726" y="148589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C1FA10-9FD4-754F-9933-4E088AEA4C48}"/>
                </a:ext>
              </a:extLst>
            </p:cNvPr>
            <p:cNvSpPr/>
            <p:nvPr/>
          </p:nvSpPr>
          <p:spPr>
            <a:xfrm>
              <a:off x="7564676" y="148589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B18D57-CA11-EC42-964D-7F3585AF6C74}"/>
                </a:ext>
              </a:extLst>
            </p:cNvPr>
            <p:cNvSpPr/>
            <p:nvPr/>
          </p:nvSpPr>
          <p:spPr>
            <a:xfrm>
              <a:off x="8365278" y="148589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B054FC-8111-AA43-BEC9-49168815239D}"/>
                </a:ext>
              </a:extLst>
            </p:cNvPr>
            <p:cNvSpPr/>
            <p:nvPr/>
          </p:nvSpPr>
          <p:spPr>
            <a:xfrm>
              <a:off x="9161432" y="148589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420FF2-1334-6A41-B089-5A8568C6F9A5}"/>
                </a:ext>
              </a:extLst>
            </p:cNvPr>
            <p:cNvSpPr/>
            <p:nvPr/>
          </p:nvSpPr>
          <p:spPr>
            <a:xfrm>
              <a:off x="9962032" y="1485889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A492E9-7575-064E-A287-4247375D172A}"/>
                </a:ext>
              </a:extLst>
            </p:cNvPr>
            <p:cNvSpPr/>
            <p:nvPr/>
          </p:nvSpPr>
          <p:spPr>
            <a:xfrm>
              <a:off x="10766753" y="1485889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0F0CD4-87C0-0F49-BA4D-350E54A79C8A}"/>
                </a:ext>
              </a:extLst>
            </p:cNvPr>
            <p:cNvSpPr/>
            <p:nvPr/>
          </p:nvSpPr>
          <p:spPr>
            <a:xfrm>
              <a:off x="6757726" y="2286175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F8F454-33BF-174C-A352-8A89734EA8CE}"/>
                </a:ext>
              </a:extLst>
            </p:cNvPr>
            <p:cNvSpPr/>
            <p:nvPr/>
          </p:nvSpPr>
          <p:spPr>
            <a:xfrm>
              <a:off x="7564676" y="228617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25ECD8-D3C8-AC4B-91C4-24FA9EBC3181}"/>
                </a:ext>
              </a:extLst>
            </p:cNvPr>
            <p:cNvSpPr/>
            <p:nvPr/>
          </p:nvSpPr>
          <p:spPr>
            <a:xfrm>
              <a:off x="8365278" y="2286172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7185B4-A35E-1745-BC0A-C2CBA2624E54}"/>
                </a:ext>
              </a:extLst>
            </p:cNvPr>
            <p:cNvSpPr/>
            <p:nvPr/>
          </p:nvSpPr>
          <p:spPr>
            <a:xfrm>
              <a:off x="9161432" y="228617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F33743-4F06-EE47-8B8B-9CC4F3B2BFA4}"/>
                </a:ext>
              </a:extLst>
            </p:cNvPr>
            <p:cNvSpPr/>
            <p:nvPr/>
          </p:nvSpPr>
          <p:spPr>
            <a:xfrm>
              <a:off x="9962032" y="228617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EDF4092-02B1-EC45-9F8A-1AEE8E30A4D3}"/>
                </a:ext>
              </a:extLst>
            </p:cNvPr>
            <p:cNvSpPr/>
            <p:nvPr/>
          </p:nvSpPr>
          <p:spPr>
            <a:xfrm>
              <a:off x="10766753" y="228617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3CA6B33-87BF-5B4E-9E1A-42107EE04944}"/>
                </a:ext>
              </a:extLst>
            </p:cNvPr>
            <p:cNvSpPr/>
            <p:nvPr/>
          </p:nvSpPr>
          <p:spPr>
            <a:xfrm>
              <a:off x="6757726" y="3097565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C535781-7770-FB4F-886D-E60C7D46A67B}"/>
                </a:ext>
              </a:extLst>
            </p:cNvPr>
            <p:cNvSpPr/>
            <p:nvPr/>
          </p:nvSpPr>
          <p:spPr>
            <a:xfrm>
              <a:off x="7564676" y="309756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186FCA-72CD-FF44-ACF1-A4B8707023B1}"/>
                </a:ext>
              </a:extLst>
            </p:cNvPr>
            <p:cNvSpPr/>
            <p:nvPr/>
          </p:nvSpPr>
          <p:spPr>
            <a:xfrm>
              <a:off x="8365278" y="3097562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1D5EB0-24CC-744F-8C1D-B93E213D1893}"/>
                </a:ext>
              </a:extLst>
            </p:cNvPr>
            <p:cNvSpPr/>
            <p:nvPr/>
          </p:nvSpPr>
          <p:spPr>
            <a:xfrm>
              <a:off x="9161432" y="3097562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3DECC06-FC57-694E-9988-5767A0C1A12B}"/>
                </a:ext>
              </a:extLst>
            </p:cNvPr>
            <p:cNvSpPr/>
            <p:nvPr/>
          </p:nvSpPr>
          <p:spPr>
            <a:xfrm>
              <a:off x="9962032" y="309756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51521E8-2922-6E44-95F3-D544F9E1D8F3}"/>
                </a:ext>
              </a:extLst>
            </p:cNvPr>
            <p:cNvSpPr/>
            <p:nvPr/>
          </p:nvSpPr>
          <p:spPr>
            <a:xfrm>
              <a:off x="10766753" y="309756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D46DD87-FDDF-C042-AB20-8D5345F5DBF1}"/>
                </a:ext>
              </a:extLst>
            </p:cNvPr>
            <p:cNvSpPr/>
            <p:nvPr/>
          </p:nvSpPr>
          <p:spPr>
            <a:xfrm>
              <a:off x="6757726" y="3897847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9B37F3C-E26D-7749-B269-109CD32598D1}"/>
                </a:ext>
              </a:extLst>
            </p:cNvPr>
            <p:cNvSpPr/>
            <p:nvPr/>
          </p:nvSpPr>
          <p:spPr>
            <a:xfrm>
              <a:off x="7564676" y="3897845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D28ADE1-AC81-5D47-9801-568CE5BFA679}"/>
                </a:ext>
              </a:extLst>
            </p:cNvPr>
            <p:cNvSpPr/>
            <p:nvPr/>
          </p:nvSpPr>
          <p:spPr>
            <a:xfrm>
              <a:off x="8365278" y="3897844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720275-0F7F-634C-8597-F63A93B2507F}"/>
                </a:ext>
              </a:extLst>
            </p:cNvPr>
            <p:cNvSpPr/>
            <p:nvPr/>
          </p:nvSpPr>
          <p:spPr>
            <a:xfrm>
              <a:off x="9161432" y="389784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CD87804-E76E-4447-9B52-34BDA19613DF}"/>
                </a:ext>
              </a:extLst>
            </p:cNvPr>
            <p:cNvSpPr/>
            <p:nvPr/>
          </p:nvSpPr>
          <p:spPr>
            <a:xfrm>
              <a:off x="9962032" y="389784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92A9B2E-E5BF-4549-9AD0-F2763890F0FE}"/>
                </a:ext>
              </a:extLst>
            </p:cNvPr>
            <p:cNvSpPr/>
            <p:nvPr/>
          </p:nvSpPr>
          <p:spPr>
            <a:xfrm>
              <a:off x="10766753" y="389784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713A94E-F604-8048-9D75-AF1B2E6AE507}"/>
                </a:ext>
              </a:extLst>
            </p:cNvPr>
            <p:cNvSpPr/>
            <p:nvPr/>
          </p:nvSpPr>
          <p:spPr>
            <a:xfrm>
              <a:off x="6757726" y="4698124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9211666-D4DB-2F4F-B150-64FF326841FC}"/>
                </a:ext>
              </a:extLst>
            </p:cNvPr>
            <p:cNvSpPr/>
            <p:nvPr/>
          </p:nvSpPr>
          <p:spPr>
            <a:xfrm>
              <a:off x="7564676" y="4698122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58EB2D-7394-1240-8057-EBACB9F3586B}"/>
                </a:ext>
              </a:extLst>
            </p:cNvPr>
            <p:cNvSpPr/>
            <p:nvPr/>
          </p:nvSpPr>
          <p:spPr>
            <a:xfrm>
              <a:off x="8365278" y="469812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320706E-18C2-E749-89C9-9FC5B5889F13}"/>
                </a:ext>
              </a:extLst>
            </p:cNvPr>
            <p:cNvSpPr/>
            <p:nvPr/>
          </p:nvSpPr>
          <p:spPr>
            <a:xfrm>
              <a:off x="9161432" y="469812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1EC7FA4-88CE-2F41-BC86-F303FA88467B}"/>
                </a:ext>
              </a:extLst>
            </p:cNvPr>
            <p:cNvSpPr/>
            <p:nvPr/>
          </p:nvSpPr>
          <p:spPr>
            <a:xfrm>
              <a:off x="9962032" y="469812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CA2332D-EB29-8441-8F00-E528CA14D0B8}"/>
                </a:ext>
              </a:extLst>
            </p:cNvPr>
            <p:cNvSpPr/>
            <p:nvPr/>
          </p:nvSpPr>
          <p:spPr>
            <a:xfrm>
              <a:off x="10766753" y="4698120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335EC08-DAB6-AE42-B170-E28F50DA5F69}"/>
                </a:ext>
              </a:extLst>
            </p:cNvPr>
            <p:cNvSpPr/>
            <p:nvPr/>
          </p:nvSpPr>
          <p:spPr>
            <a:xfrm>
              <a:off x="6757726" y="5498406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10C1AB4-8D3D-514D-B029-25BCA536800A}"/>
                </a:ext>
              </a:extLst>
            </p:cNvPr>
            <p:cNvSpPr/>
            <p:nvPr/>
          </p:nvSpPr>
          <p:spPr>
            <a:xfrm>
              <a:off x="7564676" y="549840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95ED710-3812-F948-9C72-7C8248A9F6D3}"/>
                </a:ext>
              </a:extLst>
            </p:cNvPr>
            <p:cNvSpPr/>
            <p:nvPr/>
          </p:nvSpPr>
          <p:spPr>
            <a:xfrm>
              <a:off x="8365278" y="5498403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7FB1B38-1443-8741-829B-5BCC3CFFB632}"/>
                </a:ext>
              </a:extLst>
            </p:cNvPr>
            <p:cNvSpPr/>
            <p:nvPr/>
          </p:nvSpPr>
          <p:spPr>
            <a:xfrm>
              <a:off x="9161432" y="5498402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8DE6E98-6E83-7440-B1AD-5EEC84D21123}"/>
                </a:ext>
              </a:extLst>
            </p:cNvPr>
            <p:cNvSpPr/>
            <p:nvPr/>
          </p:nvSpPr>
          <p:spPr>
            <a:xfrm>
              <a:off x="9962032" y="549840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09DE420-9866-3840-9E55-401F6DE719EC}"/>
                </a:ext>
              </a:extLst>
            </p:cNvPr>
            <p:cNvSpPr/>
            <p:nvPr/>
          </p:nvSpPr>
          <p:spPr>
            <a:xfrm>
              <a:off x="10766753" y="5498401"/>
              <a:ext cx="800282" cy="8002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qual 79">
              <a:extLst>
                <a:ext uri="{FF2B5EF4-FFF2-40B4-BE49-F238E27FC236}">
                  <a16:creationId xmlns:a16="http://schemas.microsoft.com/office/drawing/2014/main" id="{5E16F407-3F64-2F49-971D-9C9E7E07FC45}"/>
                </a:ext>
              </a:extLst>
            </p:cNvPr>
            <p:cNvSpPr/>
            <p:nvPr/>
          </p:nvSpPr>
          <p:spPr>
            <a:xfrm>
              <a:off x="5705297" y="3492150"/>
              <a:ext cx="860086" cy="860086"/>
            </a:xfrm>
            <a:prstGeom prst="mathEqual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B709AD4-344F-1648-B5B9-AACA99176771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 &gt; Filter &gt; Median</a:t>
            </a: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6583D-DBAC-AB4D-8D93-C62E358E9130}"/>
              </a:ext>
            </a:extLst>
          </p:cNvPr>
          <p:cNvGrpSpPr/>
          <p:nvPr/>
        </p:nvGrpSpPr>
        <p:grpSpPr>
          <a:xfrm>
            <a:off x="7569112" y="2280617"/>
            <a:ext cx="2397039" cy="2411948"/>
            <a:chOff x="7569112" y="2280617"/>
            <a:chExt cx="2397039" cy="241194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F02EB34-60BE-9640-8757-63FC4E86BCFC}"/>
                </a:ext>
              </a:extLst>
            </p:cNvPr>
            <p:cNvGrpSpPr/>
            <p:nvPr/>
          </p:nvGrpSpPr>
          <p:grpSpPr>
            <a:xfrm>
              <a:off x="7569112" y="2280617"/>
              <a:ext cx="2397039" cy="2411948"/>
              <a:chOff x="1468798" y="2286177"/>
              <a:chExt cx="2397039" cy="241194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D5FA715-E6FB-8F43-8997-F00896032925}"/>
                  </a:ext>
                </a:extLst>
              </p:cNvPr>
              <p:cNvSpPr/>
              <p:nvPr/>
            </p:nvSpPr>
            <p:spPr>
              <a:xfrm rot="5400000">
                <a:off x="1461344" y="2293631"/>
                <a:ext cx="2411948" cy="2397039"/>
              </a:xfrm>
              <a:prstGeom prst="rect">
                <a:avLst/>
              </a:prstGeom>
              <a:noFill/>
              <a:ln w="793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E44DE0-C18E-8E4C-B602-4F77AE13C4A0}"/>
                  </a:ext>
                </a:extLst>
              </p:cNvPr>
              <p:cNvSpPr/>
              <p:nvPr/>
            </p:nvSpPr>
            <p:spPr>
              <a:xfrm>
                <a:off x="1528719" y="2437062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BD5CEA7-2847-FA4A-A8C3-436D31F14A36}"/>
                  </a:ext>
                </a:extLst>
              </p:cNvPr>
              <p:cNvSpPr/>
              <p:nvPr/>
            </p:nvSpPr>
            <p:spPr>
              <a:xfrm>
                <a:off x="1520710" y="3248453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847431D-9AC0-784C-800B-37EE1A7F40C2}"/>
                  </a:ext>
                </a:extLst>
              </p:cNvPr>
              <p:cNvSpPr/>
              <p:nvPr/>
            </p:nvSpPr>
            <p:spPr>
              <a:xfrm>
                <a:off x="1513273" y="403082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4692DB5-D67B-F144-939A-EFF9B3A84809}"/>
                  </a:ext>
                </a:extLst>
              </p:cNvPr>
              <p:cNvSpPr/>
              <p:nvPr/>
            </p:nvSpPr>
            <p:spPr>
              <a:xfrm>
                <a:off x="2334968" y="403082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4199D86-85A1-E446-9893-7250F989F917}"/>
                  </a:ext>
                </a:extLst>
              </p:cNvPr>
              <p:cNvSpPr/>
              <p:nvPr/>
            </p:nvSpPr>
            <p:spPr>
              <a:xfrm>
                <a:off x="3131122" y="4030820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2BDA456-3D86-6844-97B8-6CF8ECCF4E63}"/>
                  </a:ext>
                </a:extLst>
              </p:cNvPr>
              <p:cNvSpPr/>
              <p:nvPr/>
            </p:nvSpPr>
            <p:spPr>
              <a:xfrm>
                <a:off x="3109248" y="3248453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B082DEE-CB9D-8148-BA38-F965469CE8CE}"/>
                  </a:ext>
                </a:extLst>
              </p:cNvPr>
              <p:cNvSpPr/>
              <p:nvPr/>
            </p:nvSpPr>
            <p:spPr>
              <a:xfrm>
                <a:off x="3125478" y="2437062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B401AAC-4718-EE46-8889-44FCDAF31358}"/>
                  </a:ext>
                </a:extLst>
              </p:cNvPr>
              <p:cNvSpPr/>
              <p:nvPr/>
            </p:nvSpPr>
            <p:spPr>
              <a:xfrm>
                <a:off x="2349965" y="243026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8E7041F-2D4B-5546-917D-8A44ACFA3AF0}"/>
                </a:ext>
              </a:extLst>
            </p:cNvPr>
            <p:cNvSpPr/>
            <p:nvPr/>
          </p:nvSpPr>
          <p:spPr>
            <a:xfrm>
              <a:off x="8426533" y="3242893"/>
              <a:ext cx="6876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DD5030-E6C5-774E-9CBA-CB9EDF27194D}"/>
              </a:ext>
            </a:extLst>
          </p:cNvPr>
          <p:cNvGrpSpPr/>
          <p:nvPr/>
        </p:nvGrpSpPr>
        <p:grpSpPr>
          <a:xfrm>
            <a:off x="1468798" y="2286177"/>
            <a:ext cx="2397039" cy="2411948"/>
            <a:chOff x="1468798" y="2286177"/>
            <a:chExt cx="2397039" cy="241194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EC4CDFA-8193-3746-90B7-E3C9A09DF445}"/>
                </a:ext>
              </a:extLst>
            </p:cNvPr>
            <p:cNvGrpSpPr/>
            <p:nvPr/>
          </p:nvGrpSpPr>
          <p:grpSpPr>
            <a:xfrm>
              <a:off x="1468798" y="2286177"/>
              <a:ext cx="2397039" cy="2411948"/>
              <a:chOff x="1468798" y="2286177"/>
              <a:chExt cx="2397039" cy="241194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8A87C9F-FA1A-6D43-84B6-CD7365C3FA6A}"/>
                  </a:ext>
                </a:extLst>
              </p:cNvPr>
              <p:cNvSpPr/>
              <p:nvPr/>
            </p:nvSpPr>
            <p:spPr>
              <a:xfrm rot="5400000">
                <a:off x="1461344" y="2293631"/>
                <a:ext cx="2411948" cy="2397039"/>
              </a:xfrm>
              <a:prstGeom prst="rect">
                <a:avLst/>
              </a:prstGeom>
              <a:noFill/>
              <a:ln w="793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C03D3D6-E5FA-024A-BCEE-02D8B21B7930}"/>
                  </a:ext>
                </a:extLst>
              </p:cNvPr>
              <p:cNvSpPr/>
              <p:nvPr/>
            </p:nvSpPr>
            <p:spPr>
              <a:xfrm>
                <a:off x="1528719" y="2437062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9A2F169-606E-A04D-9B46-E042D7A562EB}"/>
                  </a:ext>
                </a:extLst>
              </p:cNvPr>
              <p:cNvSpPr/>
              <p:nvPr/>
            </p:nvSpPr>
            <p:spPr>
              <a:xfrm>
                <a:off x="1520710" y="3248453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80CDD7B-D3E1-5349-BE43-F1B67C2C20B6}"/>
                  </a:ext>
                </a:extLst>
              </p:cNvPr>
              <p:cNvSpPr/>
              <p:nvPr/>
            </p:nvSpPr>
            <p:spPr>
              <a:xfrm>
                <a:off x="1513273" y="403082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A4C4C70-C42A-D94D-8E9D-F615253083A6}"/>
                  </a:ext>
                </a:extLst>
              </p:cNvPr>
              <p:cNvSpPr/>
              <p:nvPr/>
            </p:nvSpPr>
            <p:spPr>
              <a:xfrm>
                <a:off x="2334968" y="403082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D37ABED-91F7-F14E-A816-838B73D9B18F}"/>
                  </a:ext>
                </a:extLst>
              </p:cNvPr>
              <p:cNvSpPr/>
              <p:nvPr/>
            </p:nvSpPr>
            <p:spPr>
              <a:xfrm>
                <a:off x="3131122" y="4030820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F8D789-51E6-2548-9D4C-CF94B737406A}"/>
                  </a:ext>
                </a:extLst>
              </p:cNvPr>
              <p:cNvSpPr/>
              <p:nvPr/>
            </p:nvSpPr>
            <p:spPr>
              <a:xfrm>
                <a:off x="3109248" y="3248453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C58A82F-5E67-8A42-A851-AC2570C1B808}"/>
                  </a:ext>
                </a:extLst>
              </p:cNvPr>
              <p:cNvSpPr/>
              <p:nvPr/>
            </p:nvSpPr>
            <p:spPr>
              <a:xfrm>
                <a:off x="3125478" y="2437062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E22E3E-AC77-D847-9011-82E276A32879}"/>
                  </a:ext>
                </a:extLst>
              </p:cNvPr>
              <p:cNvSpPr/>
              <p:nvPr/>
            </p:nvSpPr>
            <p:spPr>
              <a:xfrm>
                <a:off x="2349965" y="2430261"/>
                <a:ext cx="6876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F2D0C9-29D1-5F4F-A0C8-E864F3B7F78C}"/>
                </a:ext>
              </a:extLst>
            </p:cNvPr>
            <p:cNvSpPr/>
            <p:nvPr/>
          </p:nvSpPr>
          <p:spPr>
            <a:xfrm>
              <a:off x="2230617" y="3275485"/>
              <a:ext cx="8318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7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6FFBB-A204-C84C-BFED-6C6F8D83C32A}"/>
              </a:ext>
            </a:extLst>
          </p:cNvPr>
          <p:cNvSpPr/>
          <p:nvPr/>
        </p:nvSpPr>
        <p:spPr>
          <a:xfrm>
            <a:off x="1" y="-5053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Median filtering</a:t>
            </a:r>
            <a:endParaRPr lang="en-US" sz="5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1CB73-DE14-5648-AC16-70F944E7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26" y="1354267"/>
            <a:ext cx="4908335" cy="49083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B9D77-003C-9645-9097-17101729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57" y="1354267"/>
            <a:ext cx="4908335" cy="49083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B4BAB2-5AC1-9B4B-AD3A-D27E7CDD7B37}"/>
              </a:ext>
            </a:extLst>
          </p:cNvPr>
          <p:cNvSpPr/>
          <p:nvPr/>
        </p:nvSpPr>
        <p:spPr>
          <a:xfrm>
            <a:off x="778510" y="3797085"/>
            <a:ext cx="5301451" cy="2851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818390-233B-CF4B-9C3F-70E64A30B645}"/>
              </a:ext>
            </a:extLst>
          </p:cNvPr>
          <p:cNvSpPr/>
          <p:nvPr/>
        </p:nvSpPr>
        <p:spPr>
          <a:xfrm>
            <a:off x="1171626" y="918277"/>
            <a:ext cx="243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0C96F-5EED-934D-B5D9-EB2A48DCAEFF}"/>
              </a:ext>
            </a:extLst>
          </p:cNvPr>
          <p:cNvSpPr/>
          <p:nvPr/>
        </p:nvSpPr>
        <p:spPr>
          <a:xfrm>
            <a:off x="3640482" y="918277"/>
            <a:ext cx="243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2C4CF-6C14-2041-B5D5-FAB2C3E88276}"/>
              </a:ext>
            </a:extLst>
          </p:cNvPr>
          <p:cNvSpPr/>
          <p:nvPr/>
        </p:nvSpPr>
        <p:spPr>
          <a:xfrm>
            <a:off x="6110957" y="918277"/>
            <a:ext cx="243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D722D-37AD-2042-9DC8-2D09F0FCE621}"/>
              </a:ext>
            </a:extLst>
          </p:cNvPr>
          <p:cNvSpPr/>
          <p:nvPr/>
        </p:nvSpPr>
        <p:spPr>
          <a:xfrm>
            <a:off x="8579813" y="918277"/>
            <a:ext cx="243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86F66E-D40D-464E-A79D-BC75E81EB76D}"/>
              </a:ext>
            </a:extLst>
          </p:cNvPr>
          <p:cNvSpPr/>
          <p:nvPr/>
        </p:nvSpPr>
        <p:spPr>
          <a:xfrm>
            <a:off x="6063618" y="935166"/>
            <a:ext cx="5491029" cy="54691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46E241-7F3A-7A4E-8654-B934B8B5786B}"/>
              </a:ext>
            </a:extLst>
          </p:cNvPr>
          <p:cNvGrpSpPr/>
          <p:nvPr/>
        </p:nvGrpSpPr>
        <p:grpSpPr>
          <a:xfrm>
            <a:off x="6724228" y="5188707"/>
            <a:ext cx="3827319" cy="619827"/>
            <a:chOff x="6724228" y="5188707"/>
            <a:chExt cx="3827319" cy="6198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26CA0B-672B-524B-B9C3-7858BB95478B}"/>
                </a:ext>
              </a:extLst>
            </p:cNvPr>
            <p:cNvSpPr/>
            <p:nvPr/>
          </p:nvSpPr>
          <p:spPr>
            <a:xfrm rot="5400000">
              <a:off x="7108614" y="4814548"/>
              <a:ext cx="609600" cy="1378371"/>
            </a:xfrm>
            <a:prstGeom prst="rect">
              <a:avLst/>
            </a:prstGeom>
            <a:noFill/>
            <a:ln w="79375">
              <a:solidFill>
                <a:srgbClr val="DF1A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0DD966-0470-3145-882F-93D6EC63CAE8}"/>
                </a:ext>
              </a:extLst>
            </p:cNvPr>
            <p:cNvSpPr/>
            <p:nvPr/>
          </p:nvSpPr>
          <p:spPr>
            <a:xfrm rot="5400000">
              <a:off x="9557562" y="4804321"/>
              <a:ext cx="609600" cy="1378371"/>
            </a:xfrm>
            <a:prstGeom prst="rect">
              <a:avLst/>
            </a:prstGeom>
            <a:noFill/>
            <a:ln w="79375">
              <a:solidFill>
                <a:srgbClr val="DF1A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95E21-2F18-3941-8E32-DCB4D8AB1EBA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 &gt; Filter &gt; Median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71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66099-859D-1942-9D57-888E97872E7B}"/>
              </a:ext>
            </a:extLst>
          </p:cNvPr>
          <p:cNvSpPr/>
          <p:nvPr/>
        </p:nvSpPr>
        <p:spPr>
          <a:xfrm>
            <a:off x="1" y="-5053"/>
            <a:ext cx="4301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Size filtering</a:t>
            </a:r>
            <a:endParaRPr lang="en-US" sz="5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31F16C-04CA-F244-B3DD-97F1469D8129}"/>
              </a:ext>
            </a:extLst>
          </p:cNvPr>
          <p:cNvSpPr/>
          <p:nvPr/>
        </p:nvSpPr>
        <p:spPr>
          <a:xfrm>
            <a:off x="524358" y="1552408"/>
            <a:ext cx="364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Raw Mask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86243-A87B-3D4C-A38B-B8D1CA96CF2F}"/>
              </a:ext>
            </a:extLst>
          </p:cNvPr>
          <p:cNvSpPr/>
          <p:nvPr/>
        </p:nvSpPr>
        <p:spPr>
          <a:xfrm>
            <a:off x="4262033" y="1552408"/>
            <a:ext cx="365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Greater than 5µm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2800" baseline="30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43983-AA5D-054D-B19F-8BF0DABAB533}"/>
              </a:ext>
            </a:extLst>
          </p:cNvPr>
          <p:cNvSpPr/>
          <p:nvPr/>
        </p:nvSpPr>
        <p:spPr>
          <a:xfrm>
            <a:off x="8010038" y="1552408"/>
            <a:ext cx="365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Greater than 30µm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2800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D7FA3-B26A-334C-B67B-027982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7" y="2001910"/>
            <a:ext cx="3657600" cy="365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2EC684-F76F-CA46-A07F-840CA00F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32" y="2001910"/>
            <a:ext cx="3657600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8CCD27-9C7D-6E4B-936B-A40D7DD2B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41" y="2001910"/>
            <a:ext cx="3657600" cy="3657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578B-0AB0-C749-8DC7-F9F21A950DE3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Analyze &gt; Analyze Particles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8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3FAEBB-0172-B943-AB51-6FB20BEDF504}"/>
              </a:ext>
            </a:extLst>
          </p:cNvPr>
          <p:cNvSpPr/>
          <p:nvPr/>
        </p:nvSpPr>
        <p:spPr>
          <a:xfrm>
            <a:off x="1" y="-5053"/>
            <a:ext cx="5647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Image calculator</a:t>
            </a:r>
            <a:endParaRPr lang="en-US" sz="5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92604-4F89-1845-8D9E-64636F51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32" y="2252578"/>
            <a:ext cx="27432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1EC64-4D1B-674C-86CE-7FB79051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6" y="2252578"/>
            <a:ext cx="27432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5C3F4-6193-B244-A78A-A77EC606F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27" y="2269258"/>
            <a:ext cx="2743200" cy="2743200"/>
          </a:xfrm>
          <a:prstGeom prst="rect">
            <a:avLst/>
          </a:prstGeom>
        </p:spPr>
      </p:pic>
      <p:sp>
        <p:nvSpPr>
          <p:cNvPr id="11" name="Minus 10">
            <a:extLst>
              <a:ext uri="{FF2B5EF4-FFF2-40B4-BE49-F238E27FC236}">
                <a16:creationId xmlns:a16="http://schemas.microsoft.com/office/drawing/2014/main" id="{1D44131C-8AFA-D942-9527-CA699C7E94B8}"/>
              </a:ext>
            </a:extLst>
          </p:cNvPr>
          <p:cNvSpPr/>
          <p:nvPr/>
        </p:nvSpPr>
        <p:spPr>
          <a:xfrm>
            <a:off x="3676692" y="3411078"/>
            <a:ext cx="604434" cy="604434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>
            <a:extLst>
              <a:ext uri="{FF2B5EF4-FFF2-40B4-BE49-F238E27FC236}">
                <a16:creationId xmlns:a16="http://schemas.microsoft.com/office/drawing/2014/main" id="{5E20E3B6-B083-8442-A3A3-30EB5C320B21}"/>
              </a:ext>
            </a:extLst>
          </p:cNvPr>
          <p:cNvSpPr/>
          <p:nvPr/>
        </p:nvSpPr>
        <p:spPr>
          <a:xfrm>
            <a:off x="7577236" y="3283252"/>
            <a:ext cx="860086" cy="860086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39892-91EF-EB4A-8546-9935268FCD47}"/>
              </a:ext>
            </a:extLst>
          </p:cNvPr>
          <p:cNvSpPr/>
          <p:nvPr/>
        </p:nvSpPr>
        <p:spPr>
          <a:xfrm>
            <a:off x="301302" y="1815313"/>
            <a:ext cx="364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Whole cell mask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7E719-A112-504E-ABAD-01142463B5FB}"/>
              </a:ext>
            </a:extLst>
          </p:cNvPr>
          <p:cNvSpPr/>
          <p:nvPr/>
        </p:nvSpPr>
        <p:spPr>
          <a:xfrm>
            <a:off x="4041041" y="1812573"/>
            <a:ext cx="364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Nucleus mask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E4C1E-7A6E-1249-B77D-C7A3DE40E500}"/>
              </a:ext>
            </a:extLst>
          </p:cNvPr>
          <p:cNvSpPr/>
          <p:nvPr/>
        </p:nvSpPr>
        <p:spPr>
          <a:xfrm>
            <a:off x="8000226" y="1801458"/>
            <a:ext cx="419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Nucleus mask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EA0E8-A8FC-3944-B4A1-52A80AE55686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 &gt; Image Calculator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4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6B52E6-91A7-7749-85C4-6BD98E5B2F44}"/>
              </a:ext>
            </a:extLst>
          </p:cNvPr>
          <p:cNvSpPr/>
          <p:nvPr/>
        </p:nvSpPr>
        <p:spPr>
          <a:xfrm>
            <a:off x="1" y="-5053"/>
            <a:ext cx="9110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Creating analysis workflow</a:t>
            </a:r>
            <a:endParaRPr lang="en-US" sz="54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1FAEC-789E-814E-B14F-21B2F301ED3E}"/>
              </a:ext>
            </a:extLst>
          </p:cNvPr>
          <p:cNvGrpSpPr/>
          <p:nvPr/>
        </p:nvGrpSpPr>
        <p:grpSpPr>
          <a:xfrm>
            <a:off x="132885" y="2847010"/>
            <a:ext cx="11923094" cy="2980976"/>
            <a:chOff x="163365" y="2845723"/>
            <a:chExt cx="9490607" cy="23728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32A309-B7CA-E34E-906A-B69FFD3E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5005" y="2845723"/>
              <a:ext cx="2372813" cy="23728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068092-F3DA-6247-AB83-0DF6FE4A4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7533" y="2845723"/>
              <a:ext cx="2372666" cy="23726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01FFFC-9BFF-494A-8BC0-8E7AA808B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65" y="2847159"/>
              <a:ext cx="2369792" cy="23697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A89AF3-C2EB-F04F-902C-84A033E03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4180" y="2845723"/>
              <a:ext cx="2369792" cy="23697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988736-072A-054A-ACC9-C9BE11039319}"/>
              </a:ext>
            </a:extLst>
          </p:cNvPr>
          <p:cNvSpPr/>
          <p:nvPr/>
        </p:nvSpPr>
        <p:spPr>
          <a:xfrm>
            <a:off x="158496" y="2317484"/>
            <a:ext cx="295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49ECC8-7A46-394C-BDDC-3FF812CAAC7C}"/>
              </a:ext>
            </a:extLst>
          </p:cNvPr>
          <p:cNvSpPr/>
          <p:nvPr/>
        </p:nvSpPr>
        <p:spPr>
          <a:xfrm>
            <a:off x="2867029" y="2311178"/>
            <a:ext cx="3387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Filter &gt; Threshold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15532-25BA-2842-9141-3042717A5B1B}"/>
              </a:ext>
            </a:extLst>
          </p:cNvPr>
          <p:cNvSpPr/>
          <p:nvPr/>
        </p:nvSpPr>
        <p:spPr>
          <a:xfrm>
            <a:off x="6093362" y="2317484"/>
            <a:ext cx="295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Size filtering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8D4CC1-5130-FB40-BB9B-74763E8AA5D1}"/>
              </a:ext>
            </a:extLst>
          </p:cNvPr>
          <p:cNvSpPr/>
          <p:nvPr/>
        </p:nvSpPr>
        <p:spPr>
          <a:xfrm>
            <a:off x="9091603" y="2325594"/>
            <a:ext cx="295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Mask - Nucleus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778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624573-E35F-8D46-90E7-292C8E2F3214}"/>
              </a:ext>
            </a:extLst>
          </p:cNvPr>
          <p:cNvGrpSpPr/>
          <p:nvPr/>
        </p:nvGrpSpPr>
        <p:grpSpPr>
          <a:xfrm>
            <a:off x="661851" y="1379214"/>
            <a:ext cx="4809309" cy="4812798"/>
            <a:chOff x="1240971" y="1485894"/>
            <a:chExt cx="4809309" cy="4812798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2F338A-2410-154E-A046-C0C023C6C7DC}"/>
                </a:ext>
              </a:extLst>
            </p:cNvPr>
            <p:cNvSpPr/>
            <p:nvPr/>
          </p:nvSpPr>
          <p:spPr>
            <a:xfrm>
              <a:off x="1240971" y="148589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E8F458-FAB3-604C-A8D5-4A867E7A598E}"/>
                </a:ext>
              </a:extLst>
            </p:cNvPr>
            <p:cNvSpPr/>
            <p:nvPr/>
          </p:nvSpPr>
          <p:spPr>
            <a:xfrm>
              <a:off x="2047921" y="148589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7F4529-B331-254B-9103-8B335DF5DBF6}"/>
                </a:ext>
              </a:extLst>
            </p:cNvPr>
            <p:cNvSpPr/>
            <p:nvPr/>
          </p:nvSpPr>
          <p:spPr>
            <a:xfrm>
              <a:off x="2848523" y="148589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A9BB66-4011-DE43-BF9D-34CD0B4808B4}"/>
                </a:ext>
              </a:extLst>
            </p:cNvPr>
            <p:cNvSpPr/>
            <p:nvPr/>
          </p:nvSpPr>
          <p:spPr>
            <a:xfrm>
              <a:off x="3644677" y="148589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6717F3-2F1F-B741-BB1F-5F4C9ECBFB49}"/>
                </a:ext>
              </a:extLst>
            </p:cNvPr>
            <p:cNvSpPr/>
            <p:nvPr/>
          </p:nvSpPr>
          <p:spPr>
            <a:xfrm>
              <a:off x="4445277" y="1485894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AD12F1-6892-F646-8084-9911001CCAED}"/>
                </a:ext>
              </a:extLst>
            </p:cNvPr>
            <p:cNvSpPr/>
            <p:nvPr/>
          </p:nvSpPr>
          <p:spPr>
            <a:xfrm>
              <a:off x="5249998" y="1485894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2E392-1D4C-4F41-82F4-BEF9FC5C8815}"/>
                </a:ext>
              </a:extLst>
            </p:cNvPr>
            <p:cNvSpPr/>
            <p:nvPr/>
          </p:nvSpPr>
          <p:spPr>
            <a:xfrm>
              <a:off x="1240971" y="2286180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4CB6DC-F488-D340-8611-60CB88046EB5}"/>
                </a:ext>
              </a:extLst>
            </p:cNvPr>
            <p:cNvSpPr/>
            <p:nvPr/>
          </p:nvSpPr>
          <p:spPr>
            <a:xfrm>
              <a:off x="2047921" y="228617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FDDB91-1987-6347-9760-568D18F33049}"/>
                </a:ext>
              </a:extLst>
            </p:cNvPr>
            <p:cNvSpPr/>
            <p:nvPr/>
          </p:nvSpPr>
          <p:spPr>
            <a:xfrm>
              <a:off x="2848523" y="2286177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5E3478-BD70-F745-9279-02EDBC0B9837}"/>
                </a:ext>
              </a:extLst>
            </p:cNvPr>
            <p:cNvSpPr/>
            <p:nvPr/>
          </p:nvSpPr>
          <p:spPr>
            <a:xfrm>
              <a:off x="3644677" y="228617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5D9E41-EE63-7E42-B3B8-E96E799E17DF}"/>
                </a:ext>
              </a:extLst>
            </p:cNvPr>
            <p:cNvSpPr/>
            <p:nvPr/>
          </p:nvSpPr>
          <p:spPr>
            <a:xfrm>
              <a:off x="4445277" y="228617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FA6567-59E8-6D40-B6DA-27716494783C}"/>
                </a:ext>
              </a:extLst>
            </p:cNvPr>
            <p:cNvSpPr/>
            <p:nvPr/>
          </p:nvSpPr>
          <p:spPr>
            <a:xfrm>
              <a:off x="5249998" y="228617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083750-0964-7542-BCF5-15756CD2C79E}"/>
                </a:ext>
              </a:extLst>
            </p:cNvPr>
            <p:cNvSpPr/>
            <p:nvPr/>
          </p:nvSpPr>
          <p:spPr>
            <a:xfrm>
              <a:off x="1240971" y="3097570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EF8627-478C-FF44-9F9B-CE5AE4A68394}"/>
                </a:ext>
              </a:extLst>
            </p:cNvPr>
            <p:cNvSpPr/>
            <p:nvPr/>
          </p:nvSpPr>
          <p:spPr>
            <a:xfrm>
              <a:off x="2047921" y="309756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960BB5-8EDE-2D4B-A195-08F95673915A}"/>
                </a:ext>
              </a:extLst>
            </p:cNvPr>
            <p:cNvSpPr/>
            <p:nvPr/>
          </p:nvSpPr>
          <p:spPr>
            <a:xfrm>
              <a:off x="2848523" y="3097567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C03E70-E6B1-DB4B-8304-60336D1ED406}"/>
                </a:ext>
              </a:extLst>
            </p:cNvPr>
            <p:cNvSpPr/>
            <p:nvPr/>
          </p:nvSpPr>
          <p:spPr>
            <a:xfrm>
              <a:off x="3644677" y="3097567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6A6D91-6894-DB42-8B36-97307B0C5897}"/>
                </a:ext>
              </a:extLst>
            </p:cNvPr>
            <p:cNvSpPr/>
            <p:nvPr/>
          </p:nvSpPr>
          <p:spPr>
            <a:xfrm>
              <a:off x="4445277" y="309756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29B97E-C2DC-3644-AEB2-5DD6D736258D}"/>
                </a:ext>
              </a:extLst>
            </p:cNvPr>
            <p:cNvSpPr/>
            <p:nvPr/>
          </p:nvSpPr>
          <p:spPr>
            <a:xfrm>
              <a:off x="5249998" y="309756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C6345A-4CDD-1147-8EF7-384151C87A29}"/>
                </a:ext>
              </a:extLst>
            </p:cNvPr>
            <p:cNvSpPr/>
            <p:nvPr/>
          </p:nvSpPr>
          <p:spPr>
            <a:xfrm>
              <a:off x="1240971" y="3897852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5E5457-FBA9-E04E-B213-2E36784D7BEF}"/>
                </a:ext>
              </a:extLst>
            </p:cNvPr>
            <p:cNvSpPr/>
            <p:nvPr/>
          </p:nvSpPr>
          <p:spPr>
            <a:xfrm>
              <a:off x="2047921" y="3897850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3B9553-C427-F440-A492-3C97D341E620}"/>
                </a:ext>
              </a:extLst>
            </p:cNvPr>
            <p:cNvSpPr/>
            <p:nvPr/>
          </p:nvSpPr>
          <p:spPr>
            <a:xfrm>
              <a:off x="2848523" y="3897849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F47610-67D8-8046-97CE-AFC39E4D98EB}"/>
                </a:ext>
              </a:extLst>
            </p:cNvPr>
            <p:cNvSpPr/>
            <p:nvPr/>
          </p:nvSpPr>
          <p:spPr>
            <a:xfrm>
              <a:off x="3644677" y="389784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89F367-1B50-DA4F-B256-654E4D6751BA}"/>
                </a:ext>
              </a:extLst>
            </p:cNvPr>
            <p:cNvSpPr/>
            <p:nvPr/>
          </p:nvSpPr>
          <p:spPr>
            <a:xfrm>
              <a:off x="4445277" y="389784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22F629-52A9-1D4D-BC6A-B9F5F3239379}"/>
                </a:ext>
              </a:extLst>
            </p:cNvPr>
            <p:cNvSpPr/>
            <p:nvPr/>
          </p:nvSpPr>
          <p:spPr>
            <a:xfrm>
              <a:off x="5249998" y="389784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9CA410-8747-4442-832D-80F7AA0B6BA7}"/>
                </a:ext>
              </a:extLst>
            </p:cNvPr>
            <p:cNvSpPr/>
            <p:nvPr/>
          </p:nvSpPr>
          <p:spPr>
            <a:xfrm>
              <a:off x="1240971" y="4698129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0343E-18A7-1341-84B2-B0B31D585783}"/>
                </a:ext>
              </a:extLst>
            </p:cNvPr>
            <p:cNvSpPr/>
            <p:nvPr/>
          </p:nvSpPr>
          <p:spPr>
            <a:xfrm>
              <a:off x="2047921" y="4698127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A41E06-AEEE-CA4B-B390-A90BF1AA401F}"/>
                </a:ext>
              </a:extLst>
            </p:cNvPr>
            <p:cNvSpPr/>
            <p:nvPr/>
          </p:nvSpPr>
          <p:spPr>
            <a:xfrm>
              <a:off x="2848523" y="469812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0DC91E-E11C-FB4A-8CC1-4712D6F8D533}"/>
                </a:ext>
              </a:extLst>
            </p:cNvPr>
            <p:cNvSpPr/>
            <p:nvPr/>
          </p:nvSpPr>
          <p:spPr>
            <a:xfrm>
              <a:off x="3644677" y="469812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31FD7E-D565-3D45-AD1B-54CE11598972}"/>
                </a:ext>
              </a:extLst>
            </p:cNvPr>
            <p:cNvSpPr/>
            <p:nvPr/>
          </p:nvSpPr>
          <p:spPr>
            <a:xfrm>
              <a:off x="4445277" y="469812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4A715C-47A0-0F47-8571-52544A129536}"/>
                </a:ext>
              </a:extLst>
            </p:cNvPr>
            <p:cNvSpPr/>
            <p:nvPr/>
          </p:nvSpPr>
          <p:spPr>
            <a:xfrm>
              <a:off x="5249998" y="4698125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F7A009-1B87-DC4F-A628-94DC8004E83A}"/>
                </a:ext>
              </a:extLst>
            </p:cNvPr>
            <p:cNvSpPr/>
            <p:nvPr/>
          </p:nvSpPr>
          <p:spPr>
            <a:xfrm>
              <a:off x="1240971" y="5498411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2A4BCB-A977-5F43-BE37-DDBB7D7C1CD6}"/>
                </a:ext>
              </a:extLst>
            </p:cNvPr>
            <p:cNvSpPr/>
            <p:nvPr/>
          </p:nvSpPr>
          <p:spPr>
            <a:xfrm>
              <a:off x="2047921" y="549840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5CB613-68B6-9E4A-8C05-29870D8243BA}"/>
                </a:ext>
              </a:extLst>
            </p:cNvPr>
            <p:cNvSpPr/>
            <p:nvPr/>
          </p:nvSpPr>
          <p:spPr>
            <a:xfrm>
              <a:off x="2848523" y="5498408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5D7E2A-564C-7C4B-829E-1A0B318F6DB5}"/>
                </a:ext>
              </a:extLst>
            </p:cNvPr>
            <p:cNvSpPr/>
            <p:nvPr/>
          </p:nvSpPr>
          <p:spPr>
            <a:xfrm>
              <a:off x="3644677" y="5498407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43555D-12B8-9349-8298-F163E6C0C600}"/>
                </a:ext>
              </a:extLst>
            </p:cNvPr>
            <p:cNvSpPr/>
            <p:nvPr/>
          </p:nvSpPr>
          <p:spPr>
            <a:xfrm>
              <a:off x="4445277" y="549840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346221-815B-6B4E-B74C-97FEB2AF1796}"/>
                </a:ext>
              </a:extLst>
            </p:cNvPr>
            <p:cNvSpPr/>
            <p:nvPr/>
          </p:nvSpPr>
          <p:spPr>
            <a:xfrm>
              <a:off x="5249998" y="5498406"/>
              <a:ext cx="800282" cy="80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5DA9E30E-D123-6040-9683-A045ADEDA5A5}"/>
              </a:ext>
            </a:extLst>
          </p:cNvPr>
          <p:cNvSpPr/>
          <p:nvPr/>
        </p:nvSpPr>
        <p:spPr>
          <a:xfrm rot="2700000">
            <a:off x="401251" y="2698362"/>
            <a:ext cx="5389368" cy="22321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1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F338A-2410-154E-A046-C0C023C6C7DC}"/>
              </a:ext>
            </a:extLst>
          </p:cNvPr>
          <p:cNvSpPr/>
          <p:nvPr/>
        </p:nvSpPr>
        <p:spPr>
          <a:xfrm>
            <a:off x="661851" y="137921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F458-FAB3-604C-A8D5-4A867E7A598E}"/>
              </a:ext>
            </a:extLst>
          </p:cNvPr>
          <p:cNvSpPr/>
          <p:nvPr/>
        </p:nvSpPr>
        <p:spPr>
          <a:xfrm>
            <a:off x="1468801" y="137921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F4529-B331-254B-9103-8B335DF5DBF6}"/>
              </a:ext>
            </a:extLst>
          </p:cNvPr>
          <p:cNvSpPr/>
          <p:nvPr/>
        </p:nvSpPr>
        <p:spPr>
          <a:xfrm>
            <a:off x="2269403" y="137921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9BB66-4011-DE43-BF9D-34CD0B4808B4}"/>
              </a:ext>
            </a:extLst>
          </p:cNvPr>
          <p:cNvSpPr/>
          <p:nvPr/>
        </p:nvSpPr>
        <p:spPr>
          <a:xfrm>
            <a:off x="3065557" y="137921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717F3-2F1F-B741-BB1F-5F4C9ECBFB49}"/>
              </a:ext>
            </a:extLst>
          </p:cNvPr>
          <p:cNvSpPr/>
          <p:nvPr/>
        </p:nvSpPr>
        <p:spPr>
          <a:xfrm>
            <a:off x="3866157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D12F1-6892-F646-8084-9911001CCAED}"/>
              </a:ext>
            </a:extLst>
          </p:cNvPr>
          <p:cNvSpPr/>
          <p:nvPr/>
        </p:nvSpPr>
        <p:spPr>
          <a:xfrm>
            <a:off x="4670878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2E392-1D4C-4F41-82F4-BEF9FC5C8815}"/>
              </a:ext>
            </a:extLst>
          </p:cNvPr>
          <p:cNvSpPr/>
          <p:nvPr/>
        </p:nvSpPr>
        <p:spPr>
          <a:xfrm>
            <a:off x="661851" y="217950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CB6DC-F488-D340-8611-60CB88046EB5}"/>
              </a:ext>
            </a:extLst>
          </p:cNvPr>
          <p:cNvSpPr/>
          <p:nvPr/>
        </p:nvSpPr>
        <p:spPr>
          <a:xfrm>
            <a:off x="1468801" y="217949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DDB91-1987-6347-9760-568D18F33049}"/>
              </a:ext>
            </a:extLst>
          </p:cNvPr>
          <p:cNvSpPr/>
          <p:nvPr/>
        </p:nvSpPr>
        <p:spPr>
          <a:xfrm>
            <a:off x="2269403" y="217949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E3478-BD70-F745-9279-02EDBC0B9837}"/>
              </a:ext>
            </a:extLst>
          </p:cNvPr>
          <p:cNvSpPr/>
          <p:nvPr/>
        </p:nvSpPr>
        <p:spPr>
          <a:xfrm>
            <a:off x="3065557" y="217949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D9E41-EE63-7E42-B3B8-E96E799E17DF}"/>
              </a:ext>
            </a:extLst>
          </p:cNvPr>
          <p:cNvSpPr/>
          <p:nvPr/>
        </p:nvSpPr>
        <p:spPr>
          <a:xfrm>
            <a:off x="3866157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A6567-59E8-6D40-B6DA-27716494783C}"/>
              </a:ext>
            </a:extLst>
          </p:cNvPr>
          <p:cNvSpPr/>
          <p:nvPr/>
        </p:nvSpPr>
        <p:spPr>
          <a:xfrm>
            <a:off x="4670878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3750-0964-7542-BCF5-15756CD2C79E}"/>
              </a:ext>
            </a:extLst>
          </p:cNvPr>
          <p:cNvSpPr/>
          <p:nvPr/>
        </p:nvSpPr>
        <p:spPr>
          <a:xfrm>
            <a:off x="661851" y="299089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EF8627-478C-FF44-9F9B-CE5AE4A68394}"/>
              </a:ext>
            </a:extLst>
          </p:cNvPr>
          <p:cNvSpPr/>
          <p:nvPr/>
        </p:nvSpPr>
        <p:spPr>
          <a:xfrm>
            <a:off x="1468801" y="299088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60BB5-8EDE-2D4B-A195-08F95673915A}"/>
              </a:ext>
            </a:extLst>
          </p:cNvPr>
          <p:cNvSpPr/>
          <p:nvPr/>
        </p:nvSpPr>
        <p:spPr>
          <a:xfrm>
            <a:off x="2269403" y="2990887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E70-E6B1-DB4B-8304-60336D1ED406}"/>
              </a:ext>
            </a:extLst>
          </p:cNvPr>
          <p:cNvSpPr/>
          <p:nvPr/>
        </p:nvSpPr>
        <p:spPr>
          <a:xfrm>
            <a:off x="3065557" y="299088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A6D91-6894-DB42-8B36-97307B0C5897}"/>
              </a:ext>
            </a:extLst>
          </p:cNvPr>
          <p:cNvSpPr/>
          <p:nvPr/>
        </p:nvSpPr>
        <p:spPr>
          <a:xfrm>
            <a:off x="3866157" y="299088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9B97E-C2DC-3644-AEB2-5DD6D736258D}"/>
              </a:ext>
            </a:extLst>
          </p:cNvPr>
          <p:cNvSpPr/>
          <p:nvPr/>
        </p:nvSpPr>
        <p:spPr>
          <a:xfrm>
            <a:off x="4670878" y="299088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345A-4CDD-1147-8EF7-384151C87A29}"/>
              </a:ext>
            </a:extLst>
          </p:cNvPr>
          <p:cNvSpPr/>
          <p:nvPr/>
        </p:nvSpPr>
        <p:spPr>
          <a:xfrm>
            <a:off x="661851" y="379117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E5457-FBA9-E04E-B213-2E36784D7BEF}"/>
              </a:ext>
            </a:extLst>
          </p:cNvPr>
          <p:cNvSpPr/>
          <p:nvPr/>
        </p:nvSpPr>
        <p:spPr>
          <a:xfrm>
            <a:off x="1468801" y="379117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B9553-C427-F440-A492-3C97D341E620}"/>
              </a:ext>
            </a:extLst>
          </p:cNvPr>
          <p:cNvSpPr/>
          <p:nvPr/>
        </p:nvSpPr>
        <p:spPr>
          <a:xfrm>
            <a:off x="2269403" y="3791169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47610-67D8-8046-97CE-AFC39E4D98EB}"/>
              </a:ext>
            </a:extLst>
          </p:cNvPr>
          <p:cNvSpPr/>
          <p:nvPr/>
        </p:nvSpPr>
        <p:spPr>
          <a:xfrm>
            <a:off x="3065557" y="3791168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9F367-1B50-DA4F-B256-654E4D6751BA}"/>
              </a:ext>
            </a:extLst>
          </p:cNvPr>
          <p:cNvSpPr/>
          <p:nvPr/>
        </p:nvSpPr>
        <p:spPr>
          <a:xfrm>
            <a:off x="3866157" y="379116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22F629-52A9-1D4D-BC6A-B9F5F3239379}"/>
              </a:ext>
            </a:extLst>
          </p:cNvPr>
          <p:cNvSpPr/>
          <p:nvPr/>
        </p:nvSpPr>
        <p:spPr>
          <a:xfrm>
            <a:off x="4670878" y="379116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9CA410-8747-4442-832D-80F7AA0B6BA7}"/>
              </a:ext>
            </a:extLst>
          </p:cNvPr>
          <p:cNvSpPr/>
          <p:nvPr/>
        </p:nvSpPr>
        <p:spPr>
          <a:xfrm>
            <a:off x="661851" y="45914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0343E-18A7-1341-84B2-B0B31D585783}"/>
              </a:ext>
            </a:extLst>
          </p:cNvPr>
          <p:cNvSpPr/>
          <p:nvPr/>
        </p:nvSpPr>
        <p:spPr>
          <a:xfrm>
            <a:off x="1468801" y="459144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41E06-AEEE-CA4B-B390-A90BF1AA401F}"/>
              </a:ext>
            </a:extLst>
          </p:cNvPr>
          <p:cNvSpPr/>
          <p:nvPr/>
        </p:nvSpPr>
        <p:spPr>
          <a:xfrm>
            <a:off x="2269403" y="459144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DC91E-E11C-FB4A-8CC1-4712D6F8D533}"/>
              </a:ext>
            </a:extLst>
          </p:cNvPr>
          <p:cNvSpPr/>
          <p:nvPr/>
        </p:nvSpPr>
        <p:spPr>
          <a:xfrm>
            <a:off x="3065557" y="4591446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1FD7E-D565-3D45-AD1B-54CE11598972}"/>
              </a:ext>
            </a:extLst>
          </p:cNvPr>
          <p:cNvSpPr/>
          <p:nvPr/>
        </p:nvSpPr>
        <p:spPr>
          <a:xfrm>
            <a:off x="3866157" y="4591445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A715C-47A0-0F47-8571-52544A129536}"/>
              </a:ext>
            </a:extLst>
          </p:cNvPr>
          <p:cNvSpPr/>
          <p:nvPr/>
        </p:nvSpPr>
        <p:spPr>
          <a:xfrm>
            <a:off x="4670878" y="459144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7A009-1B87-DC4F-A628-94DC8004E83A}"/>
              </a:ext>
            </a:extLst>
          </p:cNvPr>
          <p:cNvSpPr/>
          <p:nvPr/>
        </p:nvSpPr>
        <p:spPr>
          <a:xfrm>
            <a:off x="661851" y="539173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A4BCB-A977-5F43-BE37-DDBB7D7C1CD6}"/>
              </a:ext>
            </a:extLst>
          </p:cNvPr>
          <p:cNvSpPr/>
          <p:nvPr/>
        </p:nvSpPr>
        <p:spPr>
          <a:xfrm>
            <a:off x="1468801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5CB613-68B6-9E4A-8C05-29870D8243BA}"/>
              </a:ext>
            </a:extLst>
          </p:cNvPr>
          <p:cNvSpPr/>
          <p:nvPr/>
        </p:nvSpPr>
        <p:spPr>
          <a:xfrm>
            <a:off x="2269403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5D7E2A-564C-7C4B-829E-1A0B318F6DB5}"/>
              </a:ext>
            </a:extLst>
          </p:cNvPr>
          <p:cNvSpPr/>
          <p:nvPr/>
        </p:nvSpPr>
        <p:spPr>
          <a:xfrm>
            <a:off x="3065557" y="5391727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43555D-12B8-9349-8298-F163E6C0C600}"/>
              </a:ext>
            </a:extLst>
          </p:cNvPr>
          <p:cNvSpPr/>
          <p:nvPr/>
        </p:nvSpPr>
        <p:spPr>
          <a:xfrm>
            <a:off x="3866157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346221-815B-6B4E-B74C-97FEB2AF1796}"/>
              </a:ext>
            </a:extLst>
          </p:cNvPr>
          <p:cNvSpPr/>
          <p:nvPr/>
        </p:nvSpPr>
        <p:spPr>
          <a:xfrm>
            <a:off x="4670878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83CD74-B465-8546-9816-26F2812C7076}"/>
              </a:ext>
            </a:extLst>
          </p:cNvPr>
          <p:cNvGrpSpPr/>
          <p:nvPr/>
        </p:nvGrpSpPr>
        <p:grpSpPr>
          <a:xfrm>
            <a:off x="5462911" y="1313925"/>
            <a:ext cx="6263253" cy="4839886"/>
            <a:chOff x="5462911" y="1313925"/>
            <a:chExt cx="6263253" cy="4839886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A9C1F0C1-5E15-8940-9D42-9EB0628DD0C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191968"/>
                </p:ext>
              </p:extLst>
            </p:nvPr>
          </p:nvGraphicFramePr>
          <p:xfrm>
            <a:off x="5462911" y="2228359"/>
            <a:ext cx="6263253" cy="3925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E3FB62-A5FA-1B45-BF0A-19ABE188B4E4}"/>
                </a:ext>
              </a:extLst>
            </p:cNvPr>
            <p:cNvSpPr/>
            <p:nvPr/>
          </p:nvSpPr>
          <p:spPr>
            <a:xfrm>
              <a:off x="5462911" y="1313925"/>
              <a:ext cx="62632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Image Histogram</a:t>
              </a:r>
              <a:endParaRPr lang="en-US" sz="4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65C658-F88A-4E4E-A6BA-7F2048A7C031}"/>
                </a:ext>
              </a:extLst>
            </p:cNvPr>
            <p:cNvSpPr/>
            <p:nvPr/>
          </p:nvSpPr>
          <p:spPr>
            <a:xfrm>
              <a:off x="6372953" y="2298907"/>
              <a:ext cx="5325501" cy="3007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98886A6-B232-BF4D-9CC5-A41F1930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95579"/>
              </p:ext>
            </p:extLst>
          </p:nvPr>
        </p:nvGraphicFramePr>
        <p:xfrm>
          <a:off x="676782" y="1396205"/>
          <a:ext cx="4805514" cy="48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919">
                  <a:extLst>
                    <a:ext uri="{9D8B030D-6E8A-4147-A177-3AD203B41FA5}">
                      <a16:colId xmlns:a16="http://schemas.microsoft.com/office/drawing/2014/main" val="1435104274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93442857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128932982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2105456701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240909908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57771998"/>
                    </a:ext>
                  </a:extLst>
                </a:gridCol>
              </a:tblGrid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553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6924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99233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341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14500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6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F338A-2410-154E-A046-C0C023C6C7DC}"/>
              </a:ext>
            </a:extLst>
          </p:cNvPr>
          <p:cNvSpPr/>
          <p:nvPr/>
        </p:nvSpPr>
        <p:spPr>
          <a:xfrm>
            <a:off x="661851" y="137921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F458-FAB3-604C-A8D5-4A867E7A598E}"/>
              </a:ext>
            </a:extLst>
          </p:cNvPr>
          <p:cNvSpPr/>
          <p:nvPr/>
        </p:nvSpPr>
        <p:spPr>
          <a:xfrm>
            <a:off x="1468801" y="137921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F4529-B331-254B-9103-8B335DF5DBF6}"/>
              </a:ext>
            </a:extLst>
          </p:cNvPr>
          <p:cNvSpPr/>
          <p:nvPr/>
        </p:nvSpPr>
        <p:spPr>
          <a:xfrm>
            <a:off x="2269403" y="137921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9BB66-4011-DE43-BF9D-34CD0B4808B4}"/>
              </a:ext>
            </a:extLst>
          </p:cNvPr>
          <p:cNvSpPr/>
          <p:nvPr/>
        </p:nvSpPr>
        <p:spPr>
          <a:xfrm>
            <a:off x="3065557" y="137921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717F3-2F1F-B741-BB1F-5F4C9ECBFB49}"/>
              </a:ext>
            </a:extLst>
          </p:cNvPr>
          <p:cNvSpPr/>
          <p:nvPr/>
        </p:nvSpPr>
        <p:spPr>
          <a:xfrm>
            <a:off x="3866157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D12F1-6892-F646-8084-9911001CCAED}"/>
              </a:ext>
            </a:extLst>
          </p:cNvPr>
          <p:cNvSpPr/>
          <p:nvPr/>
        </p:nvSpPr>
        <p:spPr>
          <a:xfrm>
            <a:off x="4670878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2E392-1D4C-4F41-82F4-BEF9FC5C8815}"/>
              </a:ext>
            </a:extLst>
          </p:cNvPr>
          <p:cNvSpPr/>
          <p:nvPr/>
        </p:nvSpPr>
        <p:spPr>
          <a:xfrm>
            <a:off x="661851" y="217950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CB6DC-F488-D340-8611-60CB88046EB5}"/>
              </a:ext>
            </a:extLst>
          </p:cNvPr>
          <p:cNvSpPr/>
          <p:nvPr/>
        </p:nvSpPr>
        <p:spPr>
          <a:xfrm>
            <a:off x="1468801" y="217949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DDB91-1987-6347-9760-568D18F33049}"/>
              </a:ext>
            </a:extLst>
          </p:cNvPr>
          <p:cNvSpPr/>
          <p:nvPr/>
        </p:nvSpPr>
        <p:spPr>
          <a:xfrm>
            <a:off x="2269403" y="217949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E3478-BD70-F745-9279-02EDBC0B9837}"/>
              </a:ext>
            </a:extLst>
          </p:cNvPr>
          <p:cNvSpPr/>
          <p:nvPr/>
        </p:nvSpPr>
        <p:spPr>
          <a:xfrm>
            <a:off x="3065557" y="217949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D9E41-EE63-7E42-B3B8-E96E799E17DF}"/>
              </a:ext>
            </a:extLst>
          </p:cNvPr>
          <p:cNvSpPr/>
          <p:nvPr/>
        </p:nvSpPr>
        <p:spPr>
          <a:xfrm>
            <a:off x="3866157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A6567-59E8-6D40-B6DA-27716494783C}"/>
              </a:ext>
            </a:extLst>
          </p:cNvPr>
          <p:cNvSpPr/>
          <p:nvPr/>
        </p:nvSpPr>
        <p:spPr>
          <a:xfrm>
            <a:off x="4670878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3750-0964-7542-BCF5-15756CD2C79E}"/>
              </a:ext>
            </a:extLst>
          </p:cNvPr>
          <p:cNvSpPr/>
          <p:nvPr/>
        </p:nvSpPr>
        <p:spPr>
          <a:xfrm>
            <a:off x="661851" y="299089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EF8627-478C-FF44-9F9B-CE5AE4A68394}"/>
              </a:ext>
            </a:extLst>
          </p:cNvPr>
          <p:cNvSpPr/>
          <p:nvPr/>
        </p:nvSpPr>
        <p:spPr>
          <a:xfrm>
            <a:off x="1468801" y="299088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60BB5-8EDE-2D4B-A195-08F95673915A}"/>
              </a:ext>
            </a:extLst>
          </p:cNvPr>
          <p:cNvSpPr/>
          <p:nvPr/>
        </p:nvSpPr>
        <p:spPr>
          <a:xfrm>
            <a:off x="2269403" y="2990887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E70-E6B1-DB4B-8304-60336D1ED406}"/>
              </a:ext>
            </a:extLst>
          </p:cNvPr>
          <p:cNvSpPr/>
          <p:nvPr/>
        </p:nvSpPr>
        <p:spPr>
          <a:xfrm>
            <a:off x="3065557" y="299088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A6D91-6894-DB42-8B36-97307B0C5897}"/>
              </a:ext>
            </a:extLst>
          </p:cNvPr>
          <p:cNvSpPr/>
          <p:nvPr/>
        </p:nvSpPr>
        <p:spPr>
          <a:xfrm>
            <a:off x="3866157" y="299088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9B97E-C2DC-3644-AEB2-5DD6D736258D}"/>
              </a:ext>
            </a:extLst>
          </p:cNvPr>
          <p:cNvSpPr/>
          <p:nvPr/>
        </p:nvSpPr>
        <p:spPr>
          <a:xfrm>
            <a:off x="4670878" y="299088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345A-4CDD-1147-8EF7-384151C87A29}"/>
              </a:ext>
            </a:extLst>
          </p:cNvPr>
          <p:cNvSpPr/>
          <p:nvPr/>
        </p:nvSpPr>
        <p:spPr>
          <a:xfrm>
            <a:off x="661851" y="379117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E5457-FBA9-E04E-B213-2E36784D7BEF}"/>
              </a:ext>
            </a:extLst>
          </p:cNvPr>
          <p:cNvSpPr/>
          <p:nvPr/>
        </p:nvSpPr>
        <p:spPr>
          <a:xfrm>
            <a:off x="1468801" y="379117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B9553-C427-F440-A492-3C97D341E620}"/>
              </a:ext>
            </a:extLst>
          </p:cNvPr>
          <p:cNvSpPr/>
          <p:nvPr/>
        </p:nvSpPr>
        <p:spPr>
          <a:xfrm>
            <a:off x="2269403" y="3791169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47610-67D8-8046-97CE-AFC39E4D98EB}"/>
              </a:ext>
            </a:extLst>
          </p:cNvPr>
          <p:cNvSpPr/>
          <p:nvPr/>
        </p:nvSpPr>
        <p:spPr>
          <a:xfrm>
            <a:off x="3065557" y="3791168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9F367-1B50-DA4F-B256-654E4D6751BA}"/>
              </a:ext>
            </a:extLst>
          </p:cNvPr>
          <p:cNvSpPr/>
          <p:nvPr/>
        </p:nvSpPr>
        <p:spPr>
          <a:xfrm>
            <a:off x="3866157" y="379116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22F629-52A9-1D4D-BC6A-B9F5F3239379}"/>
              </a:ext>
            </a:extLst>
          </p:cNvPr>
          <p:cNvSpPr/>
          <p:nvPr/>
        </p:nvSpPr>
        <p:spPr>
          <a:xfrm>
            <a:off x="4670878" y="379116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9CA410-8747-4442-832D-80F7AA0B6BA7}"/>
              </a:ext>
            </a:extLst>
          </p:cNvPr>
          <p:cNvSpPr/>
          <p:nvPr/>
        </p:nvSpPr>
        <p:spPr>
          <a:xfrm>
            <a:off x="661851" y="45914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0343E-18A7-1341-84B2-B0B31D585783}"/>
              </a:ext>
            </a:extLst>
          </p:cNvPr>
          <p:cNvSpPr/>
          <p:nvPr/>
        </p:nvSpPr>
        <p:spPr>
          <a:xfrm>
            <a:off x="1468801" y="459144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41E06-AEEE-CA4B-B390-A90BF1AA401F}"/>
              </a:ext>
            </a:extLst>
          </p:cNvPr>
          <p:cNvSpPr/>
          <p:nvPr/>
        </p:nvSpPr>
        <p:spPr>
          <a:xfrm>
            <a:off x="2269403" y="459144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DC91E-E11C-FB4A-8CC1-4712D6F8D533}"/>
              </a:ext>
            </a:extLst>
          </p:cNvPr>
          <p:cNvSpPr/>
          <p:nvPr/>
        </p:nvSpPr>
        <p:spPr>
          <a:xfrm>
            <a:off x="3065557" y="4591446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1FD7E-D565-3D45-AD1B-54CE11598972}"/>
              </a:ext>
            </a:extLst>
          </p:cNvPr>
          <p:cNvSpPr/>
          <p:nvPr/>
        </p:nvSpPr>
        <p:spPr>
          <a:xfrm>
            <a:off x="3866157" y="4591445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A715C-47A0-0F47-8571-52544A129536}"/>
              </a:ext>
            </a:extLst>
          </p:cNvPr>
          <p:cNvSpPr/>
          <p:nvPr/>
        </p:nvSpPr>
        <p:spPr>
          <a:xfrm>
            <a:off x="4670878" y="459144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7A009-1B87-DC4F-A628-94DC8004E83A}"/>
              </a:ext>
            </a:extLst>
          </p:cNvPr>
          <p:cNvSpPr/>
          <p:nvPr/>
        </p:nvSpPr>
        <p:spPr>
          <a:xfrm>
            <a:off x="661851" y="539173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A4BCB-A977-5F43-BE37-DDBB7D7C1CD6}"/>
              </a:ext>
            </a:extLst>
          </p:cNvPr>
          <p:cNvSpPr/>
          <p:nvPr/>
        </p:nvSpPr>
        <p:spPr>
          <a:xfrm>
            <a:off x="1468801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5CB613-68B6-9E4A-8C05-29870D8243BA}"/>
              </a:ext>
            </a:extLst>
          </p:cNvPr>
          <p:cNvSpPr/>
          <p:nvPr/>
        </p:nvSpPr>
        <p:spPr>
          <a:xfrm>
            <a:off x="2269403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5D7E2A-564C-7C4B-829E-1A0B318F6DB5}"/>
              </a:ext>
            </a:extLst>
          </p:cNvPr>
          <p:cNvSpPr/>
          <p:nvPr/>
        </p:nvSpPr>
        <p:spPr>
          <a:xfrm>
            <a:off x="3065557" y="5391727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43555D-12B8-9349-8298-F163E6C0C600}"/>
              </a:ext>
            </a:extLst>
          </p:cNvPr>
          <p:cNvSpPr/>
          <p:nvPr/>
        </p:nvSpPr>
        <p:spPr>
          <a:xfrm>
            <a:off x="3866157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346221-815B-6B4E-B74C-97FEB2AF1796}"/>
              </a:ext>
            </a:extLst>
          </p:cNvPr>
          <p:cNvSpPr/>
          <p:nvPr/>
        </p:nvSpPr>
        <p:spPr>
          <a:xfrm>
            <a:off x="4670878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83CD74-B465-8546-9816-26F2812C7076}"/>
              </a:ext>
            </a:extLst>
          </p:cNvPr>
          <p:cNvGrpSpPr/>
          <p:nvPr/>
        </p:nvGrpSpPr>
        <p:grpSpPr>
          <a:xfrm>
            <a:off x="5462911" y="1313925"/>
            <a:ext cx="6263253" cy="4839886"/>
            <a:chOff x="5462911" y="1313925"/>
            <a:chExt cx="6263253" cy="4839886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A9C1F0C1-5E15-8940-9D42-9EB0628DD0C4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462911" y="2228359"/>
            <a:ext cx="6263253" cy="3925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E3FB62-A5FA-1B45-BF0A-19ABE188B4E4}"/>
                </a:ext>
              </a:extLst>
            </p:cNvPr>
            <p:cNvSpPr/>
            <p:nvPr/>
          </p:nvSpPr>
          <p:spPr>
            <a:xfrm>
              <a:off x="5462911" y="1313925"/>
              <a:ext cx="62632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Image Histogram</a:t>
              </a:r>
              <a:endParaRPr lang="en-US" sz="4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65C658-F88A-4E4E-A6BA-7F2048A7C031}"/>
                </a:ext>
              </a:extLst>
            </p:cNvPr>
            <p:cNvSpPr/>
            <p:nvPr/>
          </p:nvSpPr>
          <p:spPr>
            <a:xfrm>
              <a:off x="6372953" y="2298907"/>
              <a:ext cx="5325501" cy="3007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98886A6-B232-BF4D-9CC5-A41F1930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39943"/>
              </p:ext>
            </p:extLst>
          </p:nvPr>
        </p:nvGraphicFramePr>
        <p:xfrm>
          <a:off x="676782" y="1396205"/>
          <a:ext cx="4805514" cy="48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919">
                  <a:extLst>
                    <a:ext uri="{9D8B030D-6E8A-4147-A177-3AD203B41FA5}">
                      <a16:colId xmlns:a16="http://schemas.microsoft.com/office/drawing/2014/main" val="1435104274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93442857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128932982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2105456701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240909908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57771998"/>
                    </a:ext>
                  </a:extLst>
                </a:gridCol>
              </a:tblGrid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553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6924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99233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341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14500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67289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6B79558F-DA61-C04E-A537-1E7D0B1E6809}"/>
              </a:ext>
            </a:extLst>
          </p:cNvPr>
          <p:cNvSpPr/>
          <p:nvPr/>
        </p:nvSpPr>
        <p:spPr>
          <a:xfrm>
            <a:off x="6400663" y="2784764"/>
            <a:ext cx="1170501" cy="2542080"/>
          </a:xfrm>
          <a:prstGeom prst="rect">
            <a:avLst/>
          </a:prstGeom>
          <a:noFill/>
          <a:ln w="793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F338A-2410-154E-A046-C0C023C6C7DC}"/>
              </a:ext>
            </a:extLst>
          </p:cNvPr>
          <p:cNvSpPr/>
          <p:nvPr/>
        </p:nvSpPr>
        <p:spPr>
          <a:xfrm>
            <a:off x="661851" y="137921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F458-FAB3-604C-A8D5-4A867E7A598E}"/>
              </a:ext>
            </a:extLst>
          </p:cNvPr>
          <p:cNvSpPr/>
          <p:nvPr/>
        </p:nvSpPr>
        <p:spPr>
          <a:xfrm>
            <a:off x="1468801" y="137921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F4529-B331-254B-9103-8B335DF5DBF6}"/>
              </a:ext>
            </a:extLst>
          </p:cNvPr>
          <p:cNvSpPr/>
          <p:nvPr/>
        </p:nvSpPr>
        <p:spPr>
          <a:xfrm>
            <a:off x="2269403" y="137921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9BB66-4011-DE43-BF9D-34CD0B4808B4}"/>
              </a:ext>
            </a:extLst>
          </p:cNvPr>
          <p:cNvSpPr/>
          <p:nvPr/>
        </p:nvSpPr>
        <p:spPr>
          <a:xfrm>
            <a:off x="3065557" y="137921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717F3-2F1F-B741-BB1F-5F4C9ECBFB49}"/>
              </a:ext>
            </a:extLst>
          </p:cNvPr>
          <p:cNvSpPr/>
          <p:nvPr/>
        </p:nvSpPr>
        <p:spPr>
          <a:xfrm>
            <a:off x="3866157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D12F1-6892-F646-8084-9911001CCAED}"/>
              </a:ext>
            </a:extLst>
          </p:cNvPr>
          <p:cNvSpPr/>
          <p:nvPr/>
        </p:nvSpPr>
        <p:spPr>
          <a:xfrm>
            <a:off x="4670878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2E392-1D4C-4F41-82F4-BEF9FC5C8815}"/>
              </a:ext>
            </a:extLst>
          </p:cNvPr>
          <p:cNvSpPr/>
          <p:nvPr/>
        </p:nvSpPr>
        <p:spPr>
          <a:xfrm>
            <a:off x="661851" y="217950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CB6DC-F488-D340-8611-60CB88046EB5}"/>
              </a:ext>
            </a:extLst>
          </p:cNvPr>
          <p:cNvSpPr/>
          <p:nvPr/>
        </p:nvSpPr>
        <p:spPr>
          <a:xfrm>
            <a:off x="1468801" y="217949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DDB91-1987-6347-9760-568D18F33049}"/>
              </a:ext>
            </a:extLst>
          </p:cNvPr>
          <p:cNvSpPr/>
          <p:nvPr/>
        </p:nvSpPr>
        <p:spPr>
          <a:xfrm>
            <a:off x="2269403" y="217949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E3478-BD70-F745-9279-02EDBC0B9837}"/>
              </a:ext>
            </a:extLst>
          </p:cNvPr>
          <p:cNvSpPr/>
          <p:nvPr/>
        </p:nvSpPr>
        <p:spPr>
          <a:xfrm>
            <a:off x="3065557" y="217949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D9E41-EE63-7E42-B3B8-E96E799E17DF}"/>
              </a:ext>
            </a:extLst>
          </p:cNvPr>
          <p:cNvSpPr/>
          <p:nvPr/>
        </p:nvSpPr>
        <p:spPr>
          <a:xfrm>
            <a:off x="3866157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A6567-59E8-6D40-B6DA-27716494783C}"/>
              </a:ext>
            </a:extLst>
          </p:cNvPr>
          <p:cNvSpPr/>
          <p:nvPr/>
        </p:nvSpPr>
        <p:spPr>
          <a:xfrm>
            <a:off x="4670878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3750-0964-7542-BCF5-15756CD2C79E}"/>
              </a:ext>
            </a:extLst>
          </p:cNvPr>
          <p:cNvSpPr/>
          <p:nvPr/>
        </p:nvSpPr>
        <p:spPr>
          <a:xfrm>
            <a:off x="661851" y="299089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EF8627-478C-FF44-9F9B-CE5AE4A68394}"/>
              </a:ext>
            </a:extLst>
          </p:cNvPr>
          <p:cNvSpPr/>
          <p:nvPr/>
        </p:nvSpPr>
        <p:spPr>
          <a:xfrm>
            <a:off x="1468801" y="299088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60BB5-8EDE-2D4B-A195-08F95673915A}"/>
              </a:ext>
            </a:extLst>
          </p:cNvPr>
          <p:cNvSpPr/>
          <p:nvPr/>
        </p:nvSpPr>
        <p:spPr>
          <a:xfrm>
            <a:off x="2269403" y="2990887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E70-E6B1-DB4B-8304-60336D1ED406}"/>
              </a:ext>
            </a:extLst>
          </p:cNvPr>
          <p:cNvSpPr/>
          <p:nvPr/>
        </p:nvSpPr>
        <p:spPr>
          <a:xfrm>
            <a:off x="3065557" y="299088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A6D91-6894-DB42-8B36-97307B0C5897}"/>
              </a:ext>
            </a:extLst>
          </p:cNvPr>
          <p:cNvSpPr/>
          <p:nvPr/>
        </p:nvSpPr>
        <p:spPr>
          <a:xfrm>
            <a:off x="3866157" y="299088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9B97E-C2DC-3644-AEB2-5DD6D736258D}"/>
              </a:ext>
            </a:extLst>
          </p:cNvPr>
          <p:cNvSpPr/>
          <p:nvPr/>
        </p:nvSpPr>
        <p:spPr>
          <a:xfrm>
            <a:off x="4670878" y="299088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345A-4CDD-1147-8EF7-384151C87A29}"/>
              </a:ext>
            </a:extLst>
          </p:cNvPr>
          <p:cNvSpPr/>
          <p:nvPr/>
        </p:nvSpPr>
        <p:spPr>
          <a:xfrm>
            <a:off x="661851" y="379117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E5457-FBA9-E04E-B213-2E36784D7BEF}"/>
              </a:ext>
            </a:extLst>
          </p:cNvPr>
          <p:cNvSpPr/>
          <p:nvPr/>
        </p:nvSpPr>
        <p:spPr>
          <a:xfrm>
            <a:off x="1468801" y="379117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B9553-C427-F440-A492-3C97D341E620}"/>
              </a:ext>
            </a:extLst>
          </p:cNvPr>
          <p:cNvSpPr/>
          <p:nvPr/>
        </p:nvSpPr>
        <p:spPr>
          <a:xfrm>
            <a:off x="2269403" y="3791169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47610-67D8-8046-97CE-AFC39E4D98EB}"/>
              </a:ext>
            </a:extLst>
          </p:cNvPr>
          <p:cNvSpPr/>
          <p:nvPr/>
        </p:nvSpPr>
        <p:spPr>
          <a:xfrm>
            <a:off x="3065557" y="3791168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9F367-1B50-DA4F-B256-654E4D6751BA}"/>
              </a:ext>
            </a:extLst>
          </p:cNvPr>
          <p:cNvSpPr/>
          <p:nvPr/>
        </p:nvSpPr>
        <p:spPr>
          <a:xfrm>
            <a:off x="3866157" y="379116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22F629-52A9-1D4D-BC6A-B9F5F3239379}"/>
              </a:ext>
            </a:extLst>
          </p:cNvPr>
          <p:cNvSpPr/>
          <p:nvPr/>
        </p:nvSpPr>
        <p:spPr>
          <a:xfrm>
            <a:off x="4670878" y="379116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9CA410-8747-4442-832D-80F7AA0B6BA7}"/>
              </a:ext>
            </a:extLst>
          </p:cNvPr>
          <p:cNvSpPr/>
          <p:nvPr/>
        </p:nvSpPr>
        <p:spPr>
          <a:xfrm>
            <a:off x="661851" y="45914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0343E-18A7-1341-84B2-B0B31D585783}"/>
              </a:ext>
            </a:extLst>
          </p:cNvPr>
          <p:cNvSpPr/>
          <p:nvPr/>
        </p:nvSpPr>
        <p:spPr>
          <a:xfrm>
            <a:off x="1468801" y="459144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41E06-AEEE-CA4B-B390-A90BF1AA401F}"/>
              </a:ext>
            </a:extLst>
          </p:cNvPr>
          <p:cNvSpPr/>
          <p:nvPr/>
        </p:nvSpPr>
        <p:spPr>
          <a:xfrm>
            <a:off x="2269403" y="459144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DC91E-E11C-FB4A-8CC1-4712D6F8D533}"/>
              </a:ext>
            </a:extLst>
          </p:cNvPr>
          <p:cNvSpPr/>
          <p:nvPr/>
        </p:nvSpPr>
        <p:spPr>
          <a:xfrm>
            <a:off x="3065557" y="4591446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1FD7E-D565-3D45-AD1B-54CE11598972}"/>
              </a:ext>
            </a:extLst>
          </p:cNvPr>
          <p:cNvSpPr/>
          <p:nvPr/>
        </p:nvSpPr>
        <p:spPr>
          <a:xfrm>
            <a:off x="3866157" y="4591445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A715C-47A0-0F47-8571-52544A129536}"/>
              </a:ext>
            </a:extLst>
          </p:cNvPr>
          <p:cNvSpPr/>
          <p:nvPr/>
        </p:nvSpPr>
        <p:spPr>
          <a:xfrm>
            <a:off x="4670878" y="459144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7A009-1B87-DC4F-A628-94DC8004E83A}"/>
              </a:ext>
            </a:extLst>
          </p:cNvPr>
          <p:cNvSpPr/>
          <p:nvPr/>
        </p:nvSpPr>
        <p:spPr>
          <a:xfrm>
            <a:off x="661851" y="539173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A4BCB-A977-5F43-BE37-DDBB7D7C1CD6}"/>
              </a:ext>
            </a:extLst>
          </p:cNvPr>
          <p:cNvSpPr/>
          <p:nvPr/>
        </p:nvSpPr>
        <p:spPr>
          <a:xfrm>
            <a:off x="1468801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5CB613-68B6-9E4A-8C05-29870D8243BA}"/>
              </a:ext>
            </a:extLst>
          </p:cNvPr>
          <p:cNvSpPr/>
          <p:nvPr/>
        </p:nvSpPr>
        <p:spPr>
          <a:xfrm>
            <a:off x="2269403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5D7E2A-564C-7C4B-829E-1A0B318F6DB5}"/>
              </a:ext>
            </a:extLst>
          </p:cNvPr>
          <p:cNvSpPr/>
          <p:nvPr/>
        </p:nvSpPr>
        <p:spPr>
          <a:xfrm>
            <a:off x="3065557" y="5391727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43555D-12B8-9349-8298-F163E6C0C600}"/>
              </a:ext>
            </a:extLst>
          </p:cNvPr>
          <p:cNvSpPr/>
          <p:nvPr/>
        </p:nvSpPr>
        <p:spPr>
          <a:xfrm>
            <a:off x="3866157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346221-815B-6B4E-B74C-97FEB2AF1796}"/>
              </a:ext>
            </a:extLst>
          </p:cNvPr>
          <p:cNvSpPr/>
          <p:nvPr/>
        </p:nvSpPr>
        <p:spPr>
          <a:xfrm>
            <a:off x="4670878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83CD74-B465-8546-9816-26F2812C7076}"/>
              </a:ext>
            </a:extLst>
          </p:cNvPr>
          <p:cNvGrpSpPr/>
          <p:nvPr/>
        </p:nvGrpSpPr>
        <p:grpSpPr>
          <a:xfrm>
            <a:off x="5462911" y="1313925"/>
            <a:ext cx="6263253" cy="4839886"/>
            <a:chOff x="5462911" y="1313925"/>
            <a:chExt cx="6263253" cy="4839886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A9C1F0C1-5E15-8940-9D42-9EB0628DD0C4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462911" y="2228359"/>
            <a:ext cx="6263253" cy="3925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E3FB62-A5FA-1B45-BF0A-19ABE188B4E4}"/>
                </a:ext>
              </a:extLst>
            </p:cNvPr>
            <p:cNvSpPr/>
            <p:nvPr/>
          </p:nvSpPr>
          <p:spPr>
            <a:xfrm>
              <a:off x="5462911" y="1313925"/>
              <a:ext cx="62632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Image Histogram</a:t>
              </a:r>
              <a:endParaRPr lang="en-US" sz="4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65C658-F88A-4E4E-A6BA-7F2048A7C031}"/>
                </a:ext>
              </a:extLst>
            </p:cNvPr>
            <p:cNvSpPr/>
            <p:nvPr/>
          </p:nvSpPr>
          <p:spPr>
            <a:xfrm>
              <a:off x="6372953" y="2298907"/>
              <a:ext cx="5325501" cy="3007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98886A6-B232-BF4D-9CC5-A41F1930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96392"/>
              </p:ext>
            </p:extLst>
          </p:nvPr>
        </p:nvGraphicFramePr>
        <p:xfrm>
          <a:off x="676782" y="1396205"/>
          <a:ext cx="4805514" cy="48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919">
                  <a:extLst>
                    <a:ext uri="{9D8B030D-6E8A-4147-A177-3AD203B41FA5}">
                      <a16:colId xmlns:a16="http://schemas.microsoft.com/office/drawing/2014/main" val="1435104274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93442857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128932982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2105456701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240909908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57771998"/>
                    </a:ext>
                  </a:extLst>
                </a:gridCol>
              </a:tblGrid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553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6924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99233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341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14500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67289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8114BD0E-6EEB-CE43-9CE1-7AC6A7BC8007}"/>
              </a:ext>
            </a:extLst>
          </p:cNvPr>
          <p:cNvSpPr/>
          <p:nvPr/>
        </p:nvSpPr>
        <p:spPr>
          <a:xfrm>
            <a:off x="7697119" y="2417459"/>
            <a:ext cx="1170502" cy="2909385"/>
          </a:xfrm>
          <a:prstGeom prst="rect">
            <a:avLst/>
          </a:prstGeom>
          <a:noFill/>
          <a:ln w="793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2931DA-ADF8-FC43-A542-28CE7EACB792}"/>
              </a:ext>
            </a:extLst>
          </p:cNvPr>
          <p:cNvSpPr/>
          <p:nvPr/>
        </p:nvSpPr>
        <p:spPr>
          <a:xfrm>
            <a:off x="6400663" y="2784764"/>
            <a:ext cx="1170501" cy="2542080"/>
          </a:xfrm>
          <a:prstGeom prst="rect">
            <a:avLst/>
          </a:prstGeom>
          <a:noFill/>
          <a:ln w="793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F338A-2410-154E-A046-C0C023C6C7DC}"/>
              </a:ext>
            </a:extLst>
          </p:cNvPr>
          <p:cNvSpPr/>
          <p:nvPr/>
        </p:nvSpPr>
        <p:spPr>
          <a:xfrm>
            <a:off x="661851" y="137921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F458-FAB3-604C-A8D5-4A867E7A598E}"/>
              </a:ext>
            </a:extLst>
          </p:cNvPr>
          <p:cNvSpPr/>
          <p:nvPr/>
        </p:nvSpPr>
        <p:spPr>
          <a:xfrm>
            <a:off x="1468801" y="137921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F4529-B331-254B-9103-8B335DF5DBF6}"/>
              </a:ext>
            </a:extLst>
          </p:cNvPr>
          <p:cNvSpPr/>
          <p:nvPr/>
        </p:nvSpPr>
        <p:spPr>
          <a:xfrm>
            <a:off x="2269403" y="137921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9BB66-4011-DE43-BF9D-34CD0B4808B4}"/>
              </a:ext>
            </a:extLst>
          </p:cNvPr>
          <p:cNvSpPr/>
          <p:nvPr/>
        </p:nvSpPr>
        <p:spPr>
          <a:xfrm>
            <a:off x="3065557" y="137921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717F3-2F1F-B741-BB1F-5F4C9ECBFB49}"/>
              </a:ext>
            </a:extLst>
          </p:cNvPr>
          <p:cNvSpPr/>
          <p:nvPr/>
        </p:nvSpPr>
        <p:spPr>
          <a:xfrm>
            <a:off x="3866157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D12F1-6892-F646-8084-9911001CCAED}"/>
              </a:ext>
            </a:extLst>
          </p:cNvPr>
          <p:cNvSpPr/>
          <p:nvPr/>
        </p:nvSpPr>
        <p:spPr>
          <a:xfrm>
            <a:off x="4670878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2E392-1D4C-4F41-82F4-BEF9FC5C8815}"/>
              </a:ext>
            </a:extLst>
          </p:cNvPr>
          <p:cNvSpPr/>
          <p:nvPr/>
        </p:nvSpPr>
        <p:spPr>
          <a:xfrm>
            <a:off x="661851" y="217950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CB6DC-F488-D340-8611-60CB88046EB5}"/>
              </a:ext>
            </a:extLst>
          </p:cNvPr>
          <p:cNvSpPr/>
          <p:nvPr/>
        </p:nvSpPr>
        <p:spPr>
          <a:xfrm>
            <a:off x="1468801" y="217949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DDB91-1987-6347-9760-568D18F33049}"/>
              </a:ext>
            </a:extLst>
          </p:cNvPr>
          <p:cNvSpPr/>
          <p:nvPr/>
        </p:nvSpPr>
        <p:spPr>
          <a:xfrm>
            <a:off x="2269403" y="217949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E3478-BD70-F745-9279-02EDBC0B9837}"/>
              </a:ext>
            </a:extLst>
          </p:cNvPr>
          <p:cNvSpPr/>
          <p:nvPr/>
        </p:nvSpPr>
        <p:spPr>
          <a:xfrm>
            <a:off x="3065557" y="217949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D9E41-EE63-7E42-B3B8-E96E799E17DF}"/>
              </a:ext>
            </a:extLst>
          </p:cNvPr>
          <p:cNvSpPr/>
          <p:nvPr/>
        </p:nvSpPr>
        <p:spPr>
          <a:xfrm>
            <a:off x="3866157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A6567-59E8-6D40-B6DA-27716494783C}"/>
              </a:ext>
            </a:extLst>
          </p:cNvPr>
          <p:cNvSpPr/>
          <p:nvPr/>
        </p:nvSpPr>
        <p:spPr>
          <a:xfrm>
            <a:off x="4670878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3750-0964-7542-BCF5-15756CD2C79E}"/>
              </a:ext>
            </a:extLst>
          </p:cNvPr>
          <p:cNvSpPr/>
          <p:nvPr/>
        </p:nvSpPr>
        <p:spPr>
          <a:xfrm>
            <a:off x="661851" y="299089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EF8627-478C-FF44-9F9B-CE5AE4A68394}"/>
              </a:ext>
            </a:extLst>
          </p:cNvPr>
          <p:cNvSpPr/>
          <p:nvPr/>
        </p:nvSpPr>
        <p:spPr>
          <a:xfrm>
            <a:off x="1468801" y="299088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60BB5-8EDE-2D4B-A195-08F95673915A}"/>
              </a:ext>
            </a:extLst>
          </p:cNvPr>
          <p:cNvSpPr/>
          <p:nvPr/>
        </p:nvSpPr>
        <p:spPr>
          <a:xfrm>
            <a:off x="2269403" y="2990887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E70-E6B1-DB4B-8304-60336D1ED406}"/>
              </a:ext>
            </a:extLst>
          </p:cNvPr>
          <p:cNvSpPr/>
          <p:nvPr/>
        </p:nvSpPr>
        <p:spPr>
          <a:xfrm>
            <a:off x="3065557" y="299088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A6D91-6894-DB42-8B36-97307B0C5897}"/>
              </a:ext>
            </a:extLst>
          </p:cNvPr>
          <p:cNvSpPr/>
          <p:nvPr/>
        </p:nvSpPr>
        <p:spPr>
          <a:xfrm>
            <a:off x="3866157" y="299088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9B97E-C2DC-3644-AEB2-5DD6D736258D}"/>
              </a:ext>
            </a:extLst>
          </p:cNvPr>
          <p:cNvSpPr/>
          <p:nvPr/>
        </p:nvSpPr>
        <p:spPr>
          <a:xfrm>
            <a:off x="4670878" y="299088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345A-4CDD-1147-8EF7-384151C87A29}"/>
              </a:ext>
            </a:extLst>
          </p:cNvPr>
          <p:cNvSpPr/>
          <p:nvPr/>
        </p:nvSpPr>
        <p:spPr>
          <a:xfrm>
            <a:off x="661851" y="379117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E5457-FBA9-E04E-B213-2E36784D7BEF}"/>
              </a:ext>
            </a:extLst>
          </p:cNvPr>
          <p:cNvSpPr/>
          <p:nvPr/>
        </p:nvSpPr>
        <p:spPr>
          <a:xfrm>
            <a:off x="1468801" y="379117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B9553-C427-F440-A492-3C97D341E620}"/>
              </a:ext>
            </a:extLst>
          </p:cNvPr>
          <p:cNvSpPr/>
          <p:nvPr/>
        </p:nvSpPr>
        <p:spPr>
          <a:xfrm>
            <a:off x="2269403" y="3791169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47610-67D8-8046-97CE-AFC39E4D98EB}"/>
              </a:ext>
            </a:extLst>
          </p:cNvPr>
          <p:cNvSpPr/>
          <p:nvPr/>
        </p:nvSpPr>
        <p:spPr>
          <a:xfrm>
            <a:off x="3065557" y="3791168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9F367-1B50-DA4F-B256-654E4D6751BA}"/>
              </a:ext>
            </a:extLst>
          </p:cNvPr>
          <p:cNvSpPr/>
          <p:nvPr/>
        </p:nvSpPr>
        <p:spPr>
          <a:xfrm>
            <a:off x="3866157" y="379116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22F629-52A9-1D4D-BC6A-B9F5F3239379}"/>
              </a:ext>
            </a:extLst>
          </p:cNvPr>
          <p:cNvSpPr/>
          <p:nvPr/>
        </p:nvSpPr>
        <p:spPr>
          <a:xfrm>
            <a:off x="4670878" y="379116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9CA410-8747-4442-832D-80F7AA0B6BA7}"/>
              </a:ext>
            </a:extLst>
          </p:cNvPr>
          <p:cNvSpPr/>
          <p:nvPr/>
        </p:nvSpPr>
        <p:spPr>
          <a:xfrm>
            <a:off x="661851" y="45914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0343E-18A7-1341-84B2-B0B31D585783}"/>
              </a:ext>
            </a:extLst>
          </p:cNvPr>
          <p:cNvSpPr/>
          <p:nvPr/>
        </p:nvSpPr>
        <p:spPr>
          <a:xfrm>
            <a:off x="1468801" y="459144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41E06-AEEE-CA4B-B390-A90BF1AA401F}"/>
              </a:ext>
            </a:extLst>
          </p:cNvPr>
          <p:cNvSpPr/>
          <p:nvPr/>
        </p:nvSpPr>
        <p:spPr>
          <a:xfrm>
            <a:off x="2269403" y="459144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DC91E-E11C-FB4A-8CC1-4712D6F8D533}"/>
              </a:ext>
            </a:extLst>
          </p:cNvPr>
          <p:cNvSpPr/>
          <p:nvPr/>
        </p:nvSpPr>
        <p:spPr>
          <a:xfrm>
            <a:off x="3065557" y="4591446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1FD7E-D565-3D45-AD1B-54CE11598972}"/>
              </a:ext>
            </a:extLst>
          </p:cNvPr>
          <p:cNvSpPr/>
          <p:nvPr/>
        </p:nvSpPr>
        <p:spPr>
          <a:xfrm>
            <a:off x="3866157" y="4591445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A715C-47A0-0F47-8571-52544A129536}"/>
              </a:ext>
            </a:extLst>
          </p:cNvPr>
          <p:cNvSpPr/>
          <p:nvPr/>
        </p:nvSpPr>
        <p:spPr>
          <a:xfrm>
            <a:off x="4670878" y="459144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7A009-1B87-DC4F-A628-94DC8004E83A}"/>
              </a:ext>
            </a:extLst>
          </p:cNvPr>
          <p:cNvSpPr/>
          <p:nvPr/>
        </p:nvSpPr>
        <p:spPr>
          <a:xfrm>
            <a:off x="661851" y="539173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A4BCB-A977-5F43-BE37-DDBB7D7C1CD6}"/>
              </a:ext>
            </a:extLst>
          </p:cNvPr>
          <p:cNvSpPr/>
          <p:nvPr/>
        </p:nvSpPr>
        <p:spPr>
          <a:xfrm>
            <a:off x="1468801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5CB613-68B6-9E4A-8C05-29870D8243BA}"/>
              </a:ext>
            </a:extLst>
          </p:cNvPr>
          <p:cNvSpPr/>
          <p:nvPr/>
        </p:nvSpPr>
        <p:spPr>
          <a:xfrm>
            <a:off x="2269403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5D7E2A-564C-7C4B-829E-1A0B318F6DB5}"/>
              </a:ext>
            </a:extLst>
          </p:cNvPr>
          <p:cNvSpPr/>
          <p:nvPr/>
        </p:nvSpPr>
        <p:spPr>
          <a:xfrm>
            <a:off x="3065557" y="5391727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43555D-12B8-9349-8298-F163E6C0C600}"/>
              </a:ext>
            </a:extLst>
          </p:cNvPr>
          <p:cNvSpPr/>
          <p:nvPr/>
        </p:nvSpPr>
        <p:spPr>
          <a:xfrm>
            <a:off x="3866157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346221-815B-6B4E-B74C-97FEB2AF1796}"/>
              </a:ext>
            </a:extLst>
          </p:cNvPr>
          <p:cNvSpPr/>
          <p:nvPr/>
        </p:nvSpPr>
        <p:spPr>
          <a:xfrm>
            <a:off x="4670878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83CD74-B465-8546-9816-26F2812C7076}"/>
              </a:ext>
            </a:extLst>
          </p:cNvPr>
          <p:cNvGrpSpPr/>
          <p:nvPr/>
        </p:nvGrpSpPr>
        <p:grpSpPr>
          <a:xfrm>
            <a:off x="5462911" y="1313925"/>
            <a:ext cx="6263253" cy="4839886"/>
            <a:chOff x="5462911" y="1313925"/>
            <a:chExt cx="6263253" cy="4839886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A9C1F0C1-5E15-8940-9D42-9EB0628DD0C4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462911" y="2228359"/>
            <a:ext cx="6263253" cy="3925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E3FB62-A5FA-1B45-BF0A-19ABE188B4E4}"/>
                </a:ext>
              </a:extLst>
            </p:cNvPr>
            <p:cNvSpPr/>
            <p:nvPr/>
          </p:nvSpPr>
          <p:spPr>
            <a:xfrm>
              <a:off x="5462911" y="1313925"/>
              <a:ext cx="62632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Image Histogram</a:t>
              </a:r>
              <a:endParaRPr lang="en-US" sz="4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65C658-F88A-4E4E-A6BA-7F2048A7C031}"/>
                </a:ext>
              </a:extLst>
            </p:cNvPr>
            <p:cNvSpPr/>
            <p:nvPr/>
          </p:nvSpPr>
          <p:spPr>
            <a:xfrm>
              <a:off x="6372953" y="2298907"/>
              <a:ext cx="5325501" cy="3007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98886A6-B232-BF4D-9CC5-A41F1930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39272"/>
              </p:ext>
            </p:extLst>
          </p:nvPr>
        </p:nvGraphicFramePr>
        <p:xfrm>
          <a:off x="676782" y="1396205"/>
          <a:ext cx="4805514" cy="48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919">
                  <a:extLst>
                    <a:ext uri="{9D8B030D-6E8A-4147-A177-3AD203B41FA5}">
                      <a16:colId xmlns:a16="http://schemas.microsoft.com/office/drawing/2014/main" val="1435104274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93442857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128932982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2105456701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240909908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57771998"/>
                    </a:ext>
                  </a:extLst>
                </a:gridCol>
              </a:tblGrid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553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6924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99233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</a:t>
                      </a: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341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14500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67289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668C23FF-5BBC-3E43-A133-D6E5A86A72D3}"/>
              </a:ext>
            </a:extLst>
          </p:cNvPr>
          <p:cNvSpPr/>
          <p:nvPr/>
        </p:nvSpPr>
        <p:spPr>
          <a:xfrm>
            <a:off x="8979062" y="3755094"/>
            <a:ext cx="1170502" cy="1571750"/>
          </a:xfrm>
          <a:prstGeom prst="rect">
            <a:avLst/>
          </a:prstGeom>
          <a:noFill/>
          <a:ln w="793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DD2D8D-8F7D-934E-BB57-9360FE303E87}"/>
              </a:ext>
            </a:extLst>
          </p:cNvPr>
          <p:cNvSpPr/>
          <p:nvPr/>
        </p:nvSpPr>
        <p:spPr>
          <a:xfrm>
            <a:off x="6400663" y="2784764"/>
            <a:ext cx="1170501" cy="2542080"/>
          </a:xfrm>
          <a:prstGeom prst="rect">
            <a:avLst/>
          </a:prstGeom>
          <a:noFill/>
          <a:ln w="793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6E30E4-8609-C047-B09D-4E79F703B2D6}"/>
              </a:ext>
            </a:extLst>
          </p:cNvPr>
          <p:cNvSpPr/>
          <p:nvPr/>
        </p:nvSpPr>
        <p:spPr>
          <a:xfrm>
            <a:off x="7697119" y="2417459"/>
            <a:ext cx="1170502" cy="2909385"/>
          </a:xfrm>
          <a:prstGeom prst="rect">
            <a:avLst/>
          </a:prstGeom>
          <a:noFill/>
          <a:ln w="793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1D6ED-C60D-3D49-BC1C-C6A67C9537AC}"/>
              </a:ext>
            </a:extLst>
          </p:cNvPr>
          <p:cNvSpPr/>
          <p:nvPr/>
        </p:nvSpPr>
        <p:spPr>
          <a:xfrm>
            <a:off x="1" y="-5053"/>
            <a:ext cx="807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a digital image?</a:t>
            </a:r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F338A-2410-154E-A046-C0C023C6C7DC}"/>
              </a:ext>
            </a:extLst>
          </p:cNvPr>
          <p:cNvSpPr/>
          <p:nvPr/>
        </p:nvSpPr>
        <p:spPr>
          <a:xfrm>
            <a:off x="661851" y="137921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F458-FAB3-604C-A8D5-4A867E7A598E}"/>
              </a:ext>
            </a:extLst>
          </p:cNvPr>
          <p:cNvSpPr/>
          <p:nvPr/>
        </p:nvSpPr>
        <p:spPr>
          <a:xfrm>
            <a:off x="1468801" y="137921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F4529-B331-254B-9103-8B335DF5DBF6}"/>
              </a:ext>
            </a:extLst>
          </p:cNvPr>
          <p:cNvSpPr/>
          <p:nvPr/>
        </p:nvSpPr>
        <p:spPr>
          <a:xfrm>
            <a:off x="2269403" y="137921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9BB66-4011-DE43-BF9D-34CD0B4808B4}"/>
              </a:ext>
            </a:extLst>
          </p:cNvPr>
          <p:cNvSpPr/>
          <p:nvPr/>
        </p:nvSpPr>
        <p:spPr>
          <a:xfrm>
            <a:off x="3065557" y="137921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717F3-2F1F-B741-BB1F-5F4C9ECBFB49}"/>
              </a:ext>
            </a:extLst>
          </p:cNvPr>
          <p:cNvSpPr/>
          <p:nvPr/>
        </p:nvSpPr>
        <p:spPr>
          <a:xfrm>
            <a:off x="3866157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D12F1-6892-F646-8084-9911001CCAED}"/>
              </a:ext>
            </a:extLst>
          </p:cNvPr>
          <p:cNvSpPr/>
          <p:nvPr/>
        </p:nvSpPr>
        <p:spPr>
          <a:xfrm>
            <a:off x="4670878" y="1379214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2E392-1D4C-4F41-82F4-BEF9FC5C8815}"/>
              </a:ext>
            </a:extLst>
          </p:cNvPr>
          <p:cNvSpPr/>
          <p:nvPr/>
        </p:nvSpPr>
        <p:spPr>
          <a:xfrm>
            <a:off x="661851" y="217950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CB6DC-F488-D340-8611-60CB88046EB5}"/>
              </a:ext>
            </a:extLst>
          </p:cNvPr>
          <p:cNvSpPr/>
          <p:nvPr/>
        </p:nvSpPr>
        <p:spPr>
          <a:xfrm>
            <a:off x="1468801" y="217949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DDB91-1987-6347-9760-568D18F33049}"/>
              </a:ext>
            </a:extLst>
          </p:cNvPr>
          <p:cNvSpPr/>
          <p:nvPr/>
        </p:nvSpPr>
        <p:spPr>
          <a:xfrm>
            <a:off x="2269403" y="217949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E3478-BD70-F745-9279-02EDBC0B9837}"/>
              </a:ext>
            </a:extLst>
          </p:cNvPr>
          <p:cNvSpPr/>
          <p:nvPr/>
        </p:nvSpPr>
        <p:spPr>
          <a:xfrm>
            <a:off x="3065557" y="217949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D9E41-EE63-7E42-B3B8-E96E799E17DF}"/>
              </a:ext>
            </a:extLst>
          </p:cNvPr>
          <p:cNvSpPr/>
          <p:nvPr/>
        </p:nvSpPr>
        <p:spPr>
          <a:xfrm>
            <a:off x="3866157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A6567-59E8-6D40-B6DA-27716494783C}"/>
              </a:ext>
            </a:extLst>
          </p:cNvPr>
          <p:cNvSpPr/>
          <p:nvPr/>
        </p:nvSpPr>
        <p:spPr>
          <a:xfrm>
            <a:off x="4670878" y="2179495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3750-0964-7542-BCF5-15756CD2C79E}"/>
              </a:ext>
            </a:extLst>
          </p:cNvPr>
          <p:cNvSpPr/>
          <p:nvPr/>
        </p:nvSpPr>
        <p:spPr>
          <a:xfrm>
            <a:off x="661851" y="299089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EF8627-478C-FF44-9F9B-CE5AE4A68394}"/>
              </a:ext>
            </a:extLst>
          </p:cNvPr>
          <p:cNvSpPr/>
          <p:nvPr/>
        </p:nvSpPr>
        <p:spPr>
          <a:xfrm>
            <a:off x="1468801" y="299088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60BB5-8EDE-2D4B-A195-08F95673915A}"/>
              </a:ext>
            </a:extLst>
          </p:cNvPr>
          <p:cNvSpPr/>
          <p:nvPr/>
        </p:nvSpPr>
        <p:spPr>
          <a:xfrm>
            <a:off x="2269403" y="2990887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E70-E6B1-DB4B-8304-60336D1ED406}"/>
              </a:ext>
            </a:extLst>
          </p:cNvPr>
          <p:cNvSpPr/>
          <p:nvPr/>
        </p:nvSpPr>
        <p:spPr>
          <a:xfrm>
            <a:off x="3065557" y="2990887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A6D91-6894-DB42-8B36-97307B0C5897}"/>
              </a:ext>
            </a:extLst>
          </p:cNvPr>
          <p:cNvSpPr/>
          <p:nvPr/>
        </p:nvSpPr>
        <p:spPr>
          <a:xfrm>
            <a:off x="3866157" y="299088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9B97E-C2DC-3644-AEB2-5DD6D736258D}"/>
              </a:ext>
            </a:extLst>
          </p:cNvPr>
          <p:cNvSpPr/>
          <p:nvPr/>
        </p:nvSpPr>
        <p:spPr>
          <a:xfrm>
            <a:off x="4670878" y="2990886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345A-4CDD-1147-8EF7-384151C87A29}"/>
              </a:ext>
            </a:extLst>
          </p:cNvPr>
          <p:cNvSpPr/>
          <p:nvPr/>
        </p:nvSpPr>
        <p:spPr>
          <a:xfrm>
            <a:off x="661851" y="3791172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E5457-FBA9-E04E-B213-2E36784D7BEF}"/>
              </a:ext>
            </a:extLst>
          </p:cNvPr>
          <p:cNvSpPr/>
          <p:nvPr/>
        </p:nvSpPr>
        <p:spPr>
          <a:xfrm>
            <a:off x="1468801" y="3791170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3B9553-C427-F440-A492-3C97D341E620}"/>
              </a:ext>
            </a:extLst>
          </p:cNvPr>
          <p:cNvSpPr/>
          <p:nvPr/>
        </p:nvSpPr>
        <p:spPr>
          <a:xfrm>
            <a:off x="2269403" y="3791169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47610-67D8-8046-97CE-AFC39E4D98EB}"/>
              </a:ext>
            </a:extLst>
          </p:cNvPr>
          <p:cNvSpPr/>
          <p:nvPr/>
        </p:nvSpPr>
        <p:spPr>
          <a:xfrm>
            <a:off x="3065557" y="3791168"/>
            <a:ext cx="800282" cy="80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89F367-1B50-DA4F-B256-654E4D6751BA}"/>
              </a:ext>
            </a:extLst>
          </p:cNvPr>
          <p:cNvSpPr/>
          <p:nvPr/>
        </p:nvSpPr>
        <p:spPr>
          <a:xfrm>
            <a:off x="3866157" y="3791168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22F629-52A9-1D4D-BC6A-B9F5F3239379}"/>
              </a:ext>
            </a:extLst>
          </p:cNvPr>
          <p:cNvSpPr/>
          <p:nvPr/>
        </p:nvSpPr>
        <p:spPr>
          <a:xfrm>
            <a:off x="4670878" y="3791168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9CA410-8747-4442-832D-80F7AA0B6BA7}"/>
              </a:ext>
            </a:extLst>
          </p:cNvPr>
          <p:cNvSpPr/>
          <p:nvPr/>
        </p:nvSpPr>
        <p:spPr>
          <a:xfrm>
            <a:off x="661851" y="4591449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0343E-18A7-1341-84B2-B0B31D585783}"/>
              </a:ext>
            </a:extLst>
          </p:cNvPr>
          <p:cNvSpPr/>
          <p:nvPr/>
        </p:nvSpPr>
        <p:spPr>
          <a:xfrm>
            <a:off x="1468801" y="4591447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41E06-AEEE-CA4B-B390-A90BF1AA401F}"/>
              </a:ext>
            </a:extLst>
          </p:cNvPr>
          <p:cNvSpPr/>
          <p:nvPr/>
        </p:nvSpPr>
        <p:spPr>
          <a:xfrm>
            <a:off x="2269403" y="459144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0DC91E-E11C-FB4A-8CC1-4712D6F8D533}"/>
              </a:ext>
            </a:extLst>
          </p:cNvPr>
          <p:cNvSpPr/>
          <p:nvPr/>
        </p:nvSpPr>
        <p:spPr>
          <a:xfrm>
            <a:off x="3065557" y="4591446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1FD7E-D565-3D45-AD1B-54CE11598972}"/>
              </a:ext>
            </a:extLst>
          </p:cNvPr>
          <p:cNvSpPr/>
          <p:nvPr/>
        </p:nvSpPr>
        <p:spPr>
          <a:xfrm>
            <a:off x="3866157" y="4591445"/>
            <a:ext cx="800282" cy="80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A715C-47A0-0F47-8571-52544A129536}"/>
              </a:ext>
            </a:extLst>
          </p:cNvPr>
          <p:cNvSpPr/>
          <p:nvPr/>
        </p:nvSpPr>
        <p:spPr>
          <a:xfrm>
            <a:off x="4670878" y="4591445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7A009-1B87-DC4F-A628-94DC8004E83A}"/>
              </a:ext>
            </a:extLst>
          </p:cNvPr>
          <p:cNvSpPr/>
          <p:nvPr/>
        </p:nvSpPr>
        <p:spPr>
          <a:xfrm>
            <a:off x="661851" y="5391731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A4BCB-A977-5F43-BE37-DDBB7D7C1CD6}"/>
              </a:ext>
            </a:extLst>
          </p:cNvPr>
          <p:cNvSpPr/>
          <p:nvPr/>
        </p:nvSpPr>
        <p:spPr>
          <a:xfrm>
            <a:off x="1468801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5CB613-68B6-9E4A-8C05-29870D8243BA}"/>
              </a:ext>
            </a:extLst>
          </p:cNvPr>
          <p:cNvSpPr/>
          <p:nvPr/>
        </p:nvSpPr>
        <p:spPr>
          <a:xfrm>
            <a:off x="2269403" y="5391728"/>
            <a:ext cx="800282" cy="800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5D7E2A-564C-7C4B-829E-1A0B318F6DB5}"/>
              </a:ext>
            </a:extLst>
          </p:cNvPr>
          <p:cNvSpPr/>
          <p:nvPr/>
        </p:nvSpPr>
        <p:spPr>
          <a:xfrm>
            <a:off x="3065557" y="5391727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43555D-12B8-9349-8298-F163E6C0C600}"/>
              </a:ext>
            </a:extLst>
          </p:cNvPr>
          <p:cNvSpPr/>
          <p:nvPr/>
        </p:nvSpPr>
        <p:spPr>
          <a:xfrm>
            <a:off x="3866157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346221-815B-6B4E-B74C-97FEB2AF1796}"/>
              </a:ext>
            </a:extLst>
          </p:cNvPr>
          <p:cNvSpPr/>
          <p:nvPr/>
        </p:nvSpPr>
        <p:spPr>
          <a:xfrm>
            <a:off x="4670878" y="5391726"/>
            <a:ext cx="800282" cy="8002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83CD74-B465-8546-9816-26F2812C7076}"/>
              </a:ext>
            </a:extLst>
          </p:cNvPr>
          <p:cNvGrpSpPr/>
          <p:nvPr/>
        </p:nvGrpSpPr>
        <p:grpSpPr>
          <a:xfrm>
            <a:off x="5462911" y="1313925"/>
            <a:ext cx="6263253" cy="4839886"/>
            <a:chOff x="5462911" y="1313925"/>
            <a:chExt cx="6263253" cy="4839886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A9C1F0C1-5E15-8940-9D42-9EB0628DD0C4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462911" y="2228359"/>
            <a:ext cx="6263253" cy="39254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E3FB62-A5FA-1B45-BF0A-19ABE188B4E4}"/>
                </a:ext>
              </a:extLst>
            </p:cNvPr>
            <p:cNvSpPr/>
            <p:nvPr/>
          </p:nvSpPr>
          <p:spPr>
            <a:xfrm>
              <a:off x="5462911" y="1313925"/>
              <a:ext cx="62632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Image Histogram</a:t>
              </a:r>
              <a:endParaRPr lang="en-US" sz="4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65C658-F88A-4E4E-A6BA-7F2048A7C031}"/>
                </a:ext>
              </a:extLst>
            </p:cNvPr>
            <p:cNvSpPr/>
            <p:nvPr/>
          </p:nvSpPr>
          <p:spPr>
            <a:xfrm>
              <a:off x="6372953" y="2298907"/>
              <a:ext cx="5325501" cy="3007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6F0AD7F-C725-D740-8397-8D5A49CA95AB}"/>
              </a:ext>
            </a:extLst>
          </p:cNvPr>
          <p:cNvSpPr/>
          <p:nvPr/>
        </p:nvSpPr>
        <p:spPr>
          <a:xfrm>
            <a:off x="6400663" y="2784764"/>
            <a:ext cx="1170501" cy="2542080"/>
          </a:xfrm>
          <a:prstGeom prst="rect">
            <a:avLst/>
          </a:prstGeom>
          <a:noFill/>
          <a:ln w="793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98886A6-B232-BF4D-9CC5-A41F1930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31685"/>
              </p:ext>
            </p:extLst>
          </p:nvPr>
        </p:nvGraphicFramePr>
        <p:xfrm>
          <a:off x="676782" y="1396205"/>
          <a:ext cx="4805514" cy="48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919">
                  <a:extLst>
                    <a:ext uri="{9D8B030D-6E8A-4147-A177-3AD203B41FA5}">
                      <a16:colId xmlns:a16="http://schemas.microsoft.com/office/drawing/2014/main" val="1435104274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93442857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128932982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2105456701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240909908"/>
                    </a:ext>
                  </a:extLst>
                </a:gridCol>
                <a:gridCol w="800919">
                  <a:extLst>
                    <a:ext uri="{9D8B030D-6E8A-4147-A177-3AD203B41FA5}">
                      <a16:colId xmlns:a16="http://schemas.microsoft.com/office/drawing/2014/main" val="1657771998"/>
                    </a:ext>
                  </a:extLst>
                </a:gridCol>
              </a:tblGrid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553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6924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255</a:t>
                      </a: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99233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255</a:t>
                      </a: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3417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14500"/>
                  </a:ext>
                </a:extLst>
              </a:tr>
              <a:tr h="8021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80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6728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9E619BB4-B407-D34A-BDB2-BE77B049DA98}"/>
              </a:ext>
            </a:extLst>
          </p:cNvPr>
          <p:cNvSpPr/>
          <p:nvPr/>
        </p:nvSpPr>
        <p:spPr>
          <a:xfrm>
            <a:off x="7697119" y="2417459"/>
            <a:ext cx="1170502" cy="2909385"/>
          </a:xfrm>
          <a:prstGeom prst="rect">
            <a:avLst/>
          </a:prstGeom>
          <a:noFill/>
          <a:ln w="793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E90693-76EA-FE4B-8FDE-D18A12283511}"/>
              </a:ext>
            </a:extLst>
          </p:cNvPr>
          <p:cNvSpPr/>
          <p:nvPr/>
        </p:nvSpPr>
        <p:spPr>
          <a:xfrm>
            <a:off x="8979062" y="3755094"/>
            <a:ext cx="1170502" cy="1571750"/>
          </a:xfrm>
          <a:prstGeom prst="rect">
            <a:avLst/>
          </a:prstGeom>
          <a:noFill/>
          <a:ln w="793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547DD8-0EF7-B848-96CA-F1919FBFDA96}"/>
              </a:ext>
            </a:extLst>
          </p:cNvPr>
          <p:cNvSpPr/>
          <p:nvPr/>
        </p:nvSpPr>
        <p:spPr>
          <a:xfrm>
            <a:off x="10246490" y="4862945"/>
            <a:ext cx="1170502" cy="463899"/>
          </a:xfrm>
          <a:prstGeom prst="rect">
            <a:avLst/>
          </a:prstGeom>
          <a:noFill/>
          <a:ln w="793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BB489F-2FB0-8B47-BCC5-B06F33DF9D6A}"/>
              </a:ext>
            </a:extLst>
          </p:cNvPr>
          <p:cNvSpPr/>
          <p:nvPr/>
        </p:nvSpPr>
        <p:spPr>
          <a:xfrm>
            <a:off x="1" y="-5053"/>
            <a:ext cx="3185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Bit depth</a:t>
            </a:r>
            <a:endParaRPr lang="en-US" sz="54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E8FC32-F388-BC42-B5C8-46C29F953F65}"/>
              </a:ext>
            </a:extLst>
          </p:cNvPr>
          <p:cNvGrpSpPr/>
          <p:nvPr/>
        </p:nvGrpSpPr>
        <p:grpSpPr>
          <a:xfrm>
            <a:off x="355579" y="1973977"/>
            <a:ext cx="11564123" cy="3108960"/>
            <a:chOff x="180961" y="1996440"/>
            <a:chExt cx="6802425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F8682D-6329-DA4C-8059-26E2BDE93328}"/>
                </a:ext>
              </a:extLst>
            </p:cNvPr>
            <p:cNvSpPr/>
            <p:nvPr/>
          </p:nvSpPr>
          <p:spPr>
            <a:xfrm>
              <a:off x="1066800" y="1996440"/>
              <a:ext cx="9144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00C6A5-025C-DC40-8804-965BB5ECB2FC}"/>
                </a:ext>
              </a:extLst>
            </p:cNvPr>
            <p:cNvSpPr/>
            <p:nvPr/>
          </p:nvSpPr>
          <p:spPr>
            <a:xfrm>
              <a:off x="1981200" y="1996440"/>
              <a:ext cx="914400" cy="914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D6C8CF-B773-1F43-9344-693B537E1B3A}"/>
                </a:ext>
              </a:extLst>
            </p:cNvPr>
            <p:cNvSpPr/>
            <p:nvPr/>
          </p:nvSpPr>
          <p:spPr>
            <a:xfrm>
              <a:off x="2895600" y="1996440"/>
              <a:ext cx="914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49E8BE-2554-094B-A8D7-244BBCD047A4}"/>
                </a:ext>
              </a:extLst>
            </p:cNvPr>
            <p:cNvSpPr/>
            <p:nvPr/>
          </p:nvSpPr>
          <p:spPr>
            <a:xfrm>
              <a:off x="3810000" y="199644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C08433-CE9B-9343-8E10-7D5C13E4CA9D}"/>
                </a:ext>
              </a:extLst>
            </p:cNvPr>
            <p:cNvSpPr/>
            <p:nvPr/>
          </p:nvSpPr>
          <p:spPr>
            <a:xfrm>
              <a:off x="4724400" y="199644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CBBEE6-D743-A243-AD58-8E00F560B371}"/>
                </a:ext>
              </a:extLst>
            </p:cNvPr>
            <p:cNvSpPr/>
            <p:nvPr/>
          </p:nvSpPr>
          <p:spPr>
            <a:xfrm>
              <a:off x="1066800" y="2910840"/>
              <a:ext cx="457200" cy="9144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C18591-4403-E84C-BFCD-A47E2ECCEC8D}"/>
                </a:ext>
              </a:extLst>
            </p:cNvPr>
            <p:cNvSpPr/>
            <p:nvPr/>
          </p:nvSpPr>
          <p:spPr>
            <a:xfrm>
              <a:off x="1524000" y="2910840"/>
              <a:ext cx="457200" cy="914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B01D6A-F139-A742-B209-3B1F9E7E80D1}"/>
                </a:ext>
              </a:extLst>
            </p:cNvPr>
            <p:cNvSpPr/>
            <p:nvPr/>
          </p:nvSpPr>
          <p:spPr>
            <a:xfrm>
              <a:off x="1981200" y="2910840"/>
              <a:ext cx="457200" cy="91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9EEEC-E582-734D-8011-C5AA10EDD100}"/>
                </a:ext>
              </a:extLst>
            </p:cNvPr>
            <p:cNvSpPr/>
            <p:nvPr/>
          </p:nvSpPr>
          <p:spPr>
            <a:xfrm>
              <a:off x="2438400" y="2910840"/>
              <a:ext cx="457200" cy="914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70271D-F26C-8F42-850D-686A9965CDBA}"/>
                </a:ext>
              </a:extLst>
            </p:cNvPr>
            <p:cNvSpPr/>
            <p:nvPr/>
          </p:nvSpPr>
          <p:spPr>
            <a:xfrm>
              <a:off x="2895600" y="2910840"/>
              <a:ext cx="4572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5B48E7-225A-0848-BE0C-2BEB98B178C5}"/>
                </a:ext>
              </a:extLst>
            </p:cNvPr>
            <p:cNvSpPr/>
            <p:nvPr/>
          </p:nvSpPr>
          <p:spPr>
            <a:xfrm>
              <a:off x="3352800" y="2910840"/>
              <a:ext cx="4572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8AD933-1FC4-1A4B-BF54-0AE447378FFB}"/>
                </a:ext>
              </a:extLst>
            </p:cNvPr>
            <p:cNvSpPr/>
            <p:nvPr/>
          </p:nvSpPr>
          <p:spPr>
            <a:xfrm>
              <a:off x="3810000" y="2910840"/>
              <a:ext cx="457200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3B809E-260B-3246-9812-E83B2FB0BFA0}"/>
                </a:ext>
              </a:extLst>
            </p:cNvPr>
            <p:cNvSpPr/>
            <p:nvPr/>
          </p:nvSpPr>
          <p:spPr>
            <a:xfrm>
              <a:off x="4267200" y="291084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8B59F8-F7E3-714B-9B19-66130E21B52F}"/>
                </a:ext>
              </a:extLst>
            </p:cNvPr>
            <p:cNvSpPr/>
            <p:nvPr/>
          </p:nvSpPr>
          <p:spPr>
            <a:xfrm>
              <a:off x="4724400" y="2910840"/>
              <a:ext cx="4572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50F34F-7B78-9E49-A9CF-90B4777E2E54}"/>
                </a:ext>
              </a:extLst>
            </p:cNvPr>
            <p:cNvSpPr/>
            <p:nvPr/>
          </p:nvSpPr>
          <p:spPr>
            <a:xfrm>
              <a:off x="5181600" y="2910840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035511-C3FD-CB43-9100-FD223EFF0EBE}"/>
                </a:ext>
              </a:extLst>
            </p:cNvPr>
            <p:cNvSpPr/>
            <p:nvPr/>
          </p:nvSpPr>
          <p:spPr>
            <a:xfrm>
              <a:off x="217312" y="2259270"/>
              <a:ext cx="11207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8bit</a:t>
              </a:r>
              <a:endParaRPr lang="en-US" sz="2800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A01356-3A27-FD47-B11D-AE16CDA19A97}"/>
                </a:ext>
              </a:extLst>
            </p:cNvPr>
            <p:cNvSpPr/>
            <p:nvPr/>
          </p:nvSpPr>
          <p:spPr>
            <a:xfrm>
              <a:off x="180961" y="3173670"/>
              <a:ext cx="11207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16bit</a:t>
              </a:r>
              <a:endParaRPr lang="en-US" sz="2800" b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887700-06B1-1B4C-826D-178BD42D67F1}"/>
                </a:ext>
              </a:extLst>
            </p:cNvPr>
            <p:cNvSpPr/>
            <p:nvPr/>
          </p:nvSpPr>
          <p:spPr>
            <a:xfrm>
              <a:off x="5448223" y="2292886"/>
              <a:ext cx="11207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0-255</a:t>
              </a:r>
              <a:endParaRPr lang="en-US" sz="2800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B6A42B-CE91-034F-A96D-24BE977CA002}"/>
                </a:ext>
              </a:extLst>
            </p:cNvPr>
            <p:cNvSpPr/>
            <p:nvPr/>
          </p:nvSpPr>
          <p:spPr>
            <a:xfrm>
              <a:off x="5322226" y="3207286"/>
              <a:ext cx="1661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0-65536</a:t>
              </a:r>
              <a:endParaRPr lang="en-US" sz="2800" b="1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631746-D623-2446-BF55-0A8555773AE9}"/>
              </a:ext>
            </a:extLst>
          </p:cNvPr>
          <p:cNvSpPr/>
          <p:nvPr/>
        </p:nvSpPr>
        <p:spPr>
          <a:xfrm>
            <a:off x="4339008" y="5435760"/>
            <a:ext cx="294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Gray Levels</a:t>
            </a:r>
            <a:endParaRPr lang="en-US" sz="28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DD9AC7-2374-604C-875E-12D1F570B2A0}"/>
              </a:ext>
            </a:extLst>
          </p:cNvPr>
          <p:cNvCxnSpPr/>
          <p:nvPr/>
        </p:nvCxnSpPr>
        <p:spPr>
          <a:xfrm>
            <a:off x="1861506" y="5667137"/>
            <a:ext cx="2331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4B470D-945E-1349-B14D-F3CEEFC3FD0A}"/>
              </a:ext>
            </a:extLst>
          </p:cNvPr>
          <p:cNvCxnSpPr/>
          <p:nvPr/>
        </p:nvCxnSpPr>
        <p:spPr>
          <a:xfrm>
            <a:off x="7281866" y="5707530"/>
            <a:ext cx="2331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4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CAD8A-1894-C94A-8887-A5EA737CC9DC}"/>
              </a:ext>
            </a:extLst>
          </p:cNvPr>
          <p:cNvSpPr/>
          <p:nvPr/>
        </p:nvSpPr>
        <p:spPr>
          <a:xfrm>
            <a:off x="1" y="-5053"/>
            <a:ext cx="9995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How do we display an image?</a:t>
            </a:r>
            <a:endParaRPr lang="en-US" sz="54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879918-AC52-B44E-92FF-44CF894D5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647111"/>
              </p:ext>
            </p:extLst>
          </p:nvPr>
        </p:nvGraphicFramePr>
        <p:xfrm>
          <a:off x="7308969" y="1147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6DFD37-4C82-414D-96F9-9F7DC4624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541720"/>
              </p:ext>
            </p:extLst>
          </p:nvPr>
        </p:nvGraphicFramePr>
        <p:xfrm>
          <a:off x="7308969" y="40214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C469917-3A66-E446-B296-179839EC2E36}"/>
              </a:ext>
            </a:extLst>
          </p:cNvPr>
          <p:cNvSpPr/>
          <p:nvPr/>
        </p:nvSpPr>
        <p:spPr>
          <a:xfrm>
            <a:off x="8360227" y="1015349"/>
            <a:ext cx="31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Cell 1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9271B-99D0-DD4A-B88D-1CA88AED24F4}"/>
              </a:ext>
            </a:extLst>
          </p:cNvPr>
          <p:cNvSpPr/>
          <p:nvPr/>
        </p:nvSpPr>
        <p:spPr>
          <a:xfrm>
            <a:off x="8360227" y="3890864"/>
            <a:ext cx="31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Cell 2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752195-D5EB-904D-AB36-10DF1CE9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3" y="1309261"/>
            <a:ext cx="2273300" cy="227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05D63-EE1F-E94D-AA7C-64AC1686A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3" y="4064025"/>
            <a:ext cx="2273300" cy="2273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BD6829-196D-A543-BBAA-1072E52977FD}"/>
              </a:ext>
            </a:extLst>
          </p:cNvPr>
          <p:cNvSpPr/>
          <p:nvPr/>
        </p:nvSpPr>
        <p:spPr>
          <a:xfrm>
            <a:off x="-183729" y="981054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Display Range</a:t>
            </a:r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CE0058-3F3B-354F-B31A-3B03D76235F1}"/>
              </a:ext>
            </a:extLst>
          </p:cNvPr>
          <p:cNvSpPr/>
          <p:nvPr/>
        </p:nvSpPr>
        <p:spPr>
          <a:xfrm>
            <a:off x="-973492" y="1315930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B365BA-E608-5E4D-BBFE-C2384BB99BF2}"/>
              </a:ext>
            </a:extLst>
          </p:cNvPr>
          <p:cNvSpPr/>
          <p:nvPr/>
        </p:nvSpPr>
        <p:spPr>
          <a:xfrm>
            <a:off x="-979940" y="4082686"/>
            <a:ext cx="31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7BB3A7-8867-8247-A546-6430933DA2E5}"/>
              </a:ext>
            </a:extLst>
          </p:cNvPr>
          <p:cNvSpPr/>
          <p:nvPr/>
        </p:nvSpPr>
        <p:spPr>
          <a:xfrm>
            <a:off x="-63748" y="6550922"/>
            <a:ext cx="4261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Analyze &gt; Histogram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6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482</Words>
  <Application>Microsoft Macintosh PowerPoint</Application>
  <PresentationFormat>Widescreen</PresentationFormat>
  <Paragraphs>307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Image Analysis</dc:title>
  <dc:creator>Wilbert, Steven A.</dc:creator>
  <cp:lastModifiedBy>Wilbert, Steven A.</cp:lastModifiedBy>
  <cp:revision>160</cp:revision>
  <dcterms:created xsi:type="dcterms:W3CDTF">2020-02-17T17:03:16Z</dcterms:created>
  <dcterms:modified xsi:type="dcterms:W3CDTF">2020-02-24T19:10:39Z</dcterms:modified>
</cp:coreProperties>
</file>